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3"/>
  </p:notesMasterIdLst>
  <p:handoutMasterIdLst>
    <p:handoutMasterId r:id="rId24"/>
  </p:handoutMasterIdLst>
  <p:sldIdLst>
    <p:sldId id="256" r:id="rId2"/>
    <p:sldId id="300" r:id="rId3"/>
    <p:sldId id="258" r:id="rId4"/>
    <p:sldId id="260" r:id="rId5"/>
    <p:sldId id="280" r:id="rId6"/>
    <p:sldId id="286" r:id="rId7"/>
    <p:sldId id="271" r:id="rId8"/>
    <p:sldId id="261" r:id="rId9"/>
    <p:sldId id="293" r:id="rId10"/>
    <p:sldId id="266" r:id="rId11"/>
    <p:sldId id="290" r:id="rId12"/>
    <p:sldId id="291" r:id="rId13"/>
    <p:sldId id="292" r:id="rId14"/>
    <p:sldId id="294" r:id="rId15"/>
    <p:sldId id="295" r:id="rId16"/>
    <p:sldId id="296" r:id="rId17"/>
    <p:sldId id="297" r:id="rId18"/>
    <p:sldId id="298" r:id="rId19"/>
    <p:sldId id="265" r:id="rId20"/>
    <p:sldId id="299" r:id="rId21"/>
    <p:sldId id="289" r:id="rId22"/>
  </p:sldIdLst>
  <p:sldSz cx="12192000" cy="6858000"/>
  <p:notesSz cx="6858000" cy="9144000"/>
  <p:embeddedFontLst>
    <p:embeddedFont>
      <p:font typeface="Bookman Old Style" panose="02050604050505020204" pitchFamily="18" charset="0"/>
      <p:regular r:id="rId25"/>
      <p:bold r:id="rId26"/>
      <p:italic r:id="rId27"/>
      <p:boldItalic r:id="rId28"/>
    </p:embeddedFont>
    <p:embeddedFont>
      <p:font typeface="Gilroy" panose="020B0604020202020204" charset="0"/>
      <p:regular r:id="rId29"/>
    </p:embeddedFont>
    <p:embeddedFont>
      <p:font typeface="Mona-Sans Black Wide" panose="020B0604020202020204" charset="0"/>
      <p:bold r:id="rId30"/>
    </p:embeddedFont>
    <p:embeddedFont>
      <p:font typeface="Sitka Small Semibold" pitchFamily="2" charset="0"/>
      <p:bold r:id="rId31"/>
      <p:boldItalic r:id="rId32"/>
    </p:embeddedFont>
  </p:embeddedFontLst>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39" userDrawn="1">
          <p15:clr>
            <a:srgbClr val="A4A3A4"/>
          </p15:clr>
        </p15:guide>
        <p15:guide id="3" orient="horz" pos="592" userDrawn="1">
          <p15:clr>
            <a:srgbClr val="A4A3A4"/>
          </p15:clr>
        </p15:guide>
        <p15:guide id="4" orient="horz" pos="3861" userDrawn="1">
          <p15:clr>
            <a:srgbClr val="A4A3A4"/>
          </p15:clr>
        </p15:guide>
        <p15:guide id="5" pos="438" userDrawn="1">
          <p15:clr>
            <a:srgbClr val="A4A3A4"/>
          </p15:clr>
        </p15:guide>
        <p15:guide id="6" pos="7223" userDrawn="1">
          <p15:clr>
            <a:srgbClr val="A4A3A4"/>
          </p15:clr>
        </p15:guide>
        <p15:guide id="7"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6856"/>
    <a:srgbClr val="1CACF4"/>
    <a:srgbClr val="6DEBB2"/>
    <a:srgbClr val="FBC660"/>
    <a:srgbClr val="2F122A"/>
    <a:srgbClr val="E6E6E6"/>
    <a:srgbClr val="FF6600"/>
    <a:srgbClr val="F8F9FA"/>
    <a:srgbClr val="D6DCE5"/>
    <a:srgbClr val="C6C4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94670" autoAdjust="0"/>
  </p:normalViewPr>
  <p:slideViewPr>
    <p:cSldViewPr snapToGrid="0" showGuides="1">
      <p:cViewPr varScale="1">
        <p:scale>
          <a:sx n="104" d="100"/>
          <a:sy n="104" d="100"/>
        </p:scale>
        <p:origin x="756" y="96"/>
      </p:cViewPr>
      <p:guideLst>
        <p:guide pos="3839"/>
        <p:guide orient="horz" pos="592"/>
        <p:guide orient="horz" pos="3861"/>
        <p:guide pos="438"/>
        <p:guide pos="7223"/>
        <p:guide orient="horz" pos="2160"/>
      </p:guideLst>
    </p:cSldViewPr>
  </p:slideViewPr>
  <p:outlineViewPr>
    <p:cViewPr>
      <p:scale>
        <a:sx n="66" d="100"/>
        <a:sy n="66" d="100"/>
      </p:scale>
      <p:origin x="0" y="0"/>
    </p:cViewPr>
  </p:outlin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Arial" panose="020B0604020202020204" pitchFamily="34" charset="0"/>
              <a:ea typeface="Arial" panose="020B0604020202020204" pitchFamily="34"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Arial" panose="020B0604020202020204" pitchFamily="34" charset="0"/>
                <a:ea typeface="Arial" panose="020B0604020202020204" pitchFamily="34" charset="0"/>
              </a:rPr>
              <a:t>2025/5/17</a:t>
            </a:fld>
            <a:endParaRPr lang="zh-CN" altLang="en-US">
              <a:latin typeface="Arial" panose="020B0604020202020204" pitchFamily="34" charset="0"/>
              <a:ea typeface="Arial" panose="020B0604020202020204" pitchFamily="34"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Arial" panose="020B0604020202020204" pitchFamily="34" charset="0"/>
              <a:ea typeface="Arial" panose="020B0604020202020204" pitchFamily="34"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Arial" panose="020B0604020202020204" pitchFamily="34" charset="0"/>
                <a:ea typeface="Arial" panose="020B0604020202020204" pitchFamily="34" charset="0"/>
              </a:rPr>
              <a:t>‹#›</a:t>
            </a:fld>
            <a:endParaRPr lang="zh-CN" altLang="en-US">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3.jpeg>
</file>

<file path=ppt/media/image4.jpeg>
</file>

<file path=ppt/media/image5.webp>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D2A48B96-639E-45A3-A0BA-2464DFDB1FAA}" type="datetimeFigureOut">
              <a:rPr lang="zh-CN" altLang="en-US" smtClean="0"/>
              <a:t>2025/5/17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D1B6977-6BBB-4EFF-A073-3F3432ADAA3F}" type="datetimeFigureOut">
              <a:rPr lang="zh-CN" altLang="en-US" smtClean="0"/>
              <a:t>2025/5/17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ABCF6B-8916-40CB-BFE9-39FD26A6D5F0}"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D1B6977-6BBB-4EFF-A073-3F3432ADAA3F}" type="datetimeFigureOut">
              <a:rPr lang="zh-CN" altLang="en-US" smtClean="0"/>
              <a:t>2025/5/17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ABCF6B-8916-40CB-BFE9-39FD26A6D5F0}"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D1B6977-6BBB-4EFF-A073-3F3432ADAA3F}" type="datetimeFigureOut">
              <a:rPr lang="zh-CN" altLang="en-US" smtClean="0"/>
              <a:t>2025/5/17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ABCF6B-8916-40CB-BFE9-39FD26A6D5F0}"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D1B6977-6BBB-4EFF-A073-3F3432ADAA3F}" type="datetimeFigureOut">
              <a:rPr lang="zh-CN" altLang="en-US" smtClean="0"/>
              <a:t>2025/5/17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ABCF6B-8916-40CB-BFE9-39FD26A6D5F0}"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D1B6977-6BBB-4EFF-A073-3F3432ADAA3F}" type="datetimeFigureOut">
              <a:rPr lang="zh-CN" altLang="en-US" smtClean="0"/>
              <a:t>2025/5/17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ABCF6B-8916-40CB-BFE9-39FD26A6D5F0}"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0D1B6977-6BBB-4EFF-A073-3F3432ADAA3F}" type="datetimeFigureOut">
              <a:rPr lang="zh-CN" altLang="en-US" smtClean="0"/>
              <a:t>2025/5/17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ABCF6B-8916-40CB-BFE9-39FD26A6D5F0}"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0D1B6977-6BBB-4EFF-A073-3F3432ADAA3F}" type="datetimeFigureOut">
              <a:rPr lang="zh-CN" altLang="en-US" smtClean="0"/>
              <a:t>2025/5/17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DABCF6B-8916-40CB-BFE9-39FD26A6D5F0}"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D1B6977-6BBB-4EFF-A073-3F3432ADAA3F}" type="datetimeFigureOut">
              <a:rPr lang="zh-CN" altLang="en-US" smtClean="0"/>
              <a:t>2025/5/17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DABCF6B-8916-40CB-BFE9-39FD26A6D5F0}"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D1B6977-6BBB-4EFF-A073-3F3432ADAA3F}" type="datetimeFigureOut">
              <a:rPr lang="zh-CN" altLang="en-US" smtClean="0"/>
              <a:t>2025/5/17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DABCF6B-8916-40CB-BFE9-39FD26A6D5F0}"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D1B6977-6BBB-4EFF-A073-3F3432ADAA3F}" type="datetimeFigureOut">
              <a:rPr lang="zh-CN" altLang="en-US" smtClean="0"/>
              <a:t>2025/5/17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ABCF6B-8916-40CB-BFE9-39FD26A6D5F0}"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D1B6977-6BBB-4EFF-A073-3F3432ADAA3F}" type="datetimeFigureOut">
              <a:rPr lang="zh-CN" altLang="en-US" smtClean="0"/>
              <a:t>2025/5/17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ABCF6B-8916-40CB-BFE9-39FD26A6D5F0}"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B6977-6BBB-4EFF-A073-3F3432ADAA3F}" type="datetimeFigureOut">
              <a:rPr lang="zh-CN" altLang="en-US" smtClean="0"/>
              <a:t>2025/5/17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ABCF6B-8916-40CB-BFE9-39FD26A6D5F0}"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webp"/><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sp>
        <p:nvSpPr>
          <p:cNvPr id="616" name="任意多边形: 形状 615"/>
          <p:cNvSpPr/>
          <p:nvPr/>
        </p:nvSpPr>
        <p:spPr>
          <a:xfrm>
            <a:off x="3037" y="12879"/>
            <a:ext cx="6411908" cy="6858000"/>
          </a:xfrm>
          <a:custGeom>
            <a:avLst/>
            <a:gdLst>
              <a:gd name="connsiteX0" fmla="*/ 0 w 4782206"/>
              <a:gd name="connsiteY0" fmla="*/ 0 h 6858000"/>
              <a:gd name="connsiteX1" fmla="*/ 4782206 w 4782206"/>
              <a:gd name="connsiteY1" fmla="*/ 0 h 6858000"/>
              <a:gd name="connsiteX2" fmla="*/ 4782206 w 4782206"/>
              <a:gd name="connsiteY2" fmla="*/ 6858000 h 6858000"/>
              <a:gd name="connsiteX3" fmla="*/ 0 w 478220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782206" h="6858000">
                <a:moveTo>
                  <a:pt x="0" y="0"/>
                </a:moveTo>
                <a:lnTo>
                  <a:pt x="4782206" y="0"/>
                </a:lnTo>
                <a:lnTo>
                  <a:pt x="4782206" y="6858000"/>
                </a:lnTo>
                <a:lnTo>
                  <a:pt x="0" y="6858000"/>
                </a:lnTo>
                <a:close/>
              </a:path>
            </a:pathLst>
          </a:custGeom>
          <a:solidFill>
            <a:srgbClr val="FBC66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 name="文本框 1"/>
          <p:cNvSpPr txBox="1"/>
          <p:nvPr/>
        </p:nvSpPr>
        <p:spPr>
          <a:xfrm>
            <a:off x="6865389" y="5085757"/>
            <a:ext cx="4850872" cy="1117012"/>
          </a:xfrm>
          <a:prstGeom prst="rect">
            <a:avLst/>
          </a:prstGeom>
          <a:noFill/>
        </p:spPr>
        <p:txBody>
          <a:bodyPr wrap="square">
            <a:noAutofit/>
          </a:bodyPr>
          <a:lstStyle>
            <a:defPPr>
              <a:defRPr lang="zh-CN"/>
            </a:defPPr>
            <a:lvl1pPr>
              <a:defRPr sz="1050">
                <a:solidFill>
                  <a:schemeClr val="tx1">
                    <a:lumMod val="65000"/>
                    <a:lumOff val="35000"/>
                  </a:schemeClr>
                </a:solidFill>
              </a:defRPr>
            </a:lvl1pPr>
          </a:lstStyle>
          <a:p>
            <a:pPr algn="ctr"/>
            <a:r>
              <a:rPr lang="en-US" sz="1600" dirty="0">
                <a:solidFill>
                  <a:schemeClr val="bg1"/>
                </a:solidFill>
                <a:latin typeface="Times New Roman" panose="02020603050405020304" charset="0"/>
                <a:ea typeface="SimSun" panose="02010600030101010101" pitchFamily="2" charset="-122"/>
                <a:sym typeface="+mn-ea"/>
              </a:rPr>
              <a:t>UNDER THE GUIDANCE OF:-</a:t>
            </a:r>
          </a:p>
          <a:p>
            <a:pPr algn="ctr"/>
            <a:r>
              <a:rPr lang="en-US" sz="1600" dirty="0">
                <a:solidFill>
                  <a:schemeClr val="bg1"/>
                </a:solidFill>
                <a:latin typeface="Times New Roman" panose="02020603050405020304" charset="0"/>
                <a:ea typeface="SimSun" panose="02010600030101010101" pitchFamily="2" charset="-122"/>
                <a:sym typeface="+mn-ea"/>
              </a:rPr>
              <a:t> </a:t>
            </a:r>
            <a:r>
              <a:rPr lang="en-US" sz="1600" b="1" dirty="0">
                <a:solidFill>
                  <a:schemeClr val="bg1"/>
                </a:solidFill>
                <a:latin typeface="Times New Roman" panose="02020603050405020304" charset="0"/>
                <a:ea typeface="SimSun" panose="02010600030101010101" pitchFamily="2" charset="-122"/>
                <a:sym typeface="+mn-ea"/>
              </a:rPr>
              <a:t> </a:t>
            </a:r>
          </a:p>
          <a:p>
            <a:pPr algn="ctr"/>
            <a:r>
              <a:rPr lang="en-US" sz="1600" b="1" dirty="0">
                <a:solidFill>
                  <a:schemeClr val="bg1"/>
                </a:solidFill>
                <a:latin typeface="Times New Roman" panose="02020603050405020304" charset="0"/>
                <a:ea typeface="SimSun" panose="02010600030101010101" pitchFamily="2" charset="-122"/>
                <a:sym typeface="+mn-ea"/>
              </a:rPr>
              <a:t>Mr.  ANUJ SHARMA</a:t>
            </a:r>
          </a:p>
          <a:p>
            <a:pPr algn="ctr"/>
            <a:r>
              <a:rPr lang="en-US" sz="1600" b="0" dirty="0">
                <a:solidFill>
                  <a:schemeClr val="bg1"/>
                </a:solidFill>
                <a:latin typeface="Times New Roman" panose="02020603050405020304" charset="0"/>
                <a:ea typeface="SimSun" panose="02010600030101010101" pitchFamily="2" charset="-122"/>
                <a:sym typeface="+mn-ea"/>
              </a:rPr>
              <a:t>Cranes Varsity</a:t>
            </a:r>
            <a:endParaRPr lang="en-US" sz="1600" b="0" dirty="0">
              <a:solidFill>
                <a:schemeClr val="bg1"/>
              </a:solidFill>
              <a:latin typeface="Times New Roman" panose="02020603050405020304" charset="0"/>
              <a:ea typeface="SimSun" panose="02010600030101010101" pitchFamily="2" charset="-122"/>
            </a:endParaRPr>
          </a:p>
          <a:p>
            <a:pPr algn="ctr"/>
            <a:endParaRPr lang="en-US" altLang="en-US" sz="1600" b="0" dirty="0">
              <a:solidFill>
                <a:schemeClr val="bg1"/>
              </a:solidFill>
              <a:latin typeface="Times New Roman" panose="02020603050405020304" charset="0"/>
              <a:ea typeface="SimSun" panose="02010600030101010101" pitchFamily="2" charset="-122"/>
            </a:endParaRPr>
          </a:p>
        </p:txBody>
      </p:sp>
      <p:cxnSp>
        <p:nvCxnSpPr>
          <p:cNvPr id="515" name="直接连接符 514"/>
          <p:cNvCxnSpPr>
            <a:cxnSpLocks/>
          </p:cNvCxnSpPr>
          <p:nvPr/>
        </p:nvCxnSpPr>
        <p:spPr>
          <a:xfrm flipH="1">
            <a:off x="0" y="101115"/>
            <a:ext cx="12192000" cy="54764"/>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
        <p:nvSpPr>
          <p:cNvPr id="614" name="任意多边形: 形状 613"/>
          <p:cNvSpPr/>
          <p:nvPr/>
        </p:nvSpPr>
        <p:spPr>
          <a:xfrm>
            <a:off x="199820" y="6571069"/>
            <a:ext cx="11792360" cy="131052"/>
          </a:xfrm>
          <a:custGeom>
            <a:avLst/>
            <a:gdLst>
              <a:gd name="connsiteX0" fmla="*/ 0 w 12192000"/>
              <a:gd name="connsiteY0" fmla="*/ 0 h 490516"/>
              <a:gd name="connsiteX1" fmla="*/ 12192000 w 12192000"/>
              <a:gd name="connsiteY1" fmla="*/ 0 h 490516"/>
              <a:gd name="connsiteX2" fmla="*/ 12192000 w 12192000"/>
              <a:gd name="connsiteY2" fmla="*/ 490516 h 490516"/>
              <a:gd name="connsiteX3" fmla="*/ 0 w 12192000"/>
              <a:gd name="connsiteY3" fmla="*/ 490516 h 490516"/>
            </a:gdLst>
            <a:ahLst/>
            <a:cxnLst>
              <a:cxn ang="0">
                <a:pos x="connsiteX0" y="connsiteY0"/>
              </a:cxn>
              <a:cxn ang="0">
                <a:pos x="connsiteX1" y="connsiteY1"/>
              </a:cxn>
              <a:cxn ang="0">
                <a:pos x="connsiteX2" y="connsiteY2"/>
              </a:cxn>
              <a:cxn ang="0">
                <a:pos x="connsiteX3" y="connsiteY3"/>
              </a:cxn>
            </a:cxnLst>
            <a:rect l="l" t="t" r="r" b="b"/>
            <a:pathLst>
              <a:path w="12192000" h="490516">
                <a:moveTo>
                  <a:pt x="0" y="0"/>
                </a:moveTo>
                <a:lnTo>
                  <a:pt x="12192000" y="0"/>
                </a:lnTo>
                <a:lnTo>
                  <a:pt x="12192000" y="490516"/>
                </a:lnTo>
                <a:lnTo>
                  <a:pt x="0" y="49051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680" name="任意多边形: 形状 679"/>
          <p:cNvSpPr/>
          <p:nvPr/>
        </p:nvSpPr>
        <p:spPr>
          <a:xfrm>
            <a:off x="1691941" y="1676760"/>
            <a:ext cx="1535055" cy="1535055"/>
          </a:xfrm>
          <a:custGeom>
            <a:avLst/>
            <a:gdLst>
              <a:gd name="connsiteX0" fmla="*/ 0 w 1535055"/>
              <a:gd name="connsiteY0" fmla="*/ 0 h 1535055"/>
              <a:gd name="connsiteX1" fmla="*/ 0 w 1535055"/>
              <a:gd name="connsiteY1" fmla="*/ 767528 h 1535055"/>
              <a:gd name="connsiteX2" fmla="*/ 0 w 1535055"/>
              <a:gd name="connsiteY2" fmla="*/ 1535055 h 1535055"/>
              <a:gd name="connsiteX3" fmla="*/ 1535055 w 1535055"/>
              <a:gd name="connsiteY3" fmla="*/ 1535055 h 1535055"/>
              <a:gd name="connsiteX4" fmla="*/ 1535055 w 1535055"/>
              <a:gd name="connsiteY4" fmla="*/ 767528 h 1535055"/>
              <a:gd name="connsiteX5" fmla="*/ 1535055 w 1535055"/>
              <a:gd name="connsiteY5" fmla="*/ 0 h 1535055"/>
              <a:gd name="connsiteX6" fmla="*/ 0 w 1535055"/>
              <a:gd name="connsiteY6" fmla="*/ 0 h 1535055"/>
              <a:gd name="connsiteX7" fmla="*/ 1228044 w 1535055"/>
              <a:gd name="connsiteY7" fmla="*/ 1228044 h 1535055"/>
              <a:gd name="connsiteX8" fmla="*/ 307011 w 1535055"/>
              <a:gd name="connsiteY8" fmla="*/ 1228044 h 1535055"/>
              <a:gd name="connsiteX9" fmla="*/ 307011 w 1535055"/>
              <a:gd name="connsiteY9" fmla="*/ 767528 h 1535055"/>
              <a:gd name="connsiteX10" fmla="*/ 307011 w 1535055"/>
              <a:gd name="connsiteY10" fmla="*/ 307011 h 1535055"/>
              <a:gd name="connsiteX11" fmla="*/ 1228044 w 1535055"/>
              <a:gd name="connsiteY11" fmla="*/ 307011 h 1535055"/>
              <a:gd name="connsiteX12" fmla="*/ 1228044 w 1535055"/>
              <a:gd name="connsiteY12" fmla="*/ 767528 h 1535055"/>
              <a:gd name="connsiteX13" fmla="*/ 1228044 w 1535055"/>
              <a:gd name="connsiteY13" fmla="*/ 1228044 h 153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5055" h="1535055">
                <a:moveTo>
                  <a:pt x="0" y="0"/>
                </a:moveTo>
                <a:lnTo>
                  <a:pt x="0" y="767528"/>
                </a:lnTo>
                <a:lnTo>
                  <a:pt x="0" y="1535055"/>
                </a:lnTo>
                <a:lnTo>
                  <a:pt x="1535055" y="1535055"/>
                </a:lnTo>
                <a:lnTo>
                  <a:pt x="1535055" y="767528"/>
                </a:lnTo>
                <a:lnTo>
                  <a:pt x="1535055" y="0"/>
                </a:lnTo>
                <a:lnTo>
                  <a:pt x="0" y="0"/>
                </a:lnTo>
                <a:close/>
                <a:moveTo>
                  <a:pt x="1228044" y="1228044"/>
                </a:moveTo>
                <a:lnTo>
                  <a:pt x="307011" y="1228044"/>
                </a:lnTo>
                <a:lnTo>
                  <a:pt x="307011" y="767528"/>
                </a:lnTo>
                <a:lnTo>
                  <a:pt x="307011" y="307011"/>
                </a:lnTo>
                <a:lnTo>
                  <a:pt x="1228044" y="307011"/>
                </a:lnTo>
                <a:lnTo>
                  <a:pt x="1228044" y="767528"/>
                </a:lnTo>
                <a:lnTo>
                  <a:pt x="1228044" y="1228044"/>
                </a:lnTo>
                <a:close/>
              </a:path>
            </a:pathLst>
          </a:custGeom>
          <a:solidFill>
            <a:schemeClr val="bg1"/>
          </a:solidFill>
          <a:ln w="5481" cap="flat">
            <a:noFill/>
            <a:prstDash val="solid"/>
            <a:miter/>
          </a:ln>
        </p:spPr>
        <p:txBody>
          <a:bodyPr rtlCol="0" anchor="ctr"/>
          <a:lstStyle/>
          <a:p>
            <a:endParaRPr lang="zh-CN" altLang="en-US"/>
          </a:p>
        </p:txBody>
      </p:sp>
      <p:grpSp>
        <p:nvGrpSpPr>
          <p:cNvPr id="681" name="图形 641"/>
          <p:cNvGrpSpPr/>
          <p:nvPr/>
        </p:nvGrpSpPr>
        <p:grpSpPr>
          <a:xfrm>
            <a:off x="3280573" y="1700594"/>
            <a:ext cx="1535055" cy="1535055"/>
            <a:chOff x="3883667" y="1485382"/>
            <a:chExt cx="1535055" cy="1535055"/>
          </a:xfrm>
          <a:solidFill>
            <a:srgbClr val="EF6856"/>
          </a:solidFill>
        </p:grpSpPr>
        <p:sp>
          <p:nvSpPr>
            <p:cNvPr id="682" name="任意多边形: 形状 681"/>
            <p:cNvSpPr/>
            <p:nvPr/>
          </p:nvSpPr>
          <p:spPr>
            <a:xfrm>
              <a:off x="4497689" y="1485382"/>
              <a:ext cx="307011" cy="1535055"/>
            </a:xfrm>
            <a:custGeom>
              <a:avLst/>
              <a:gdLst>
                <a:gd name="connsiteX0" fmla="*/ 0 w 307011"/>
                <a:gd name="connsiteY0" fmla="*/ 0 h 1535055"/>
                <a:gd name="connsiteX1" fmla="*/ 307011 w 307011"/>
                <a:gd name="connsiteY1" fmla="*/ 0 h 1535055"/>
                <a:gd name="connsiteX2" fmla="*/ 307011 w 307011"/>
                <a:gd name="connsiteY2" fmla="*/ 1535055 h 1535055"/>
                <a:gd name="connsiteX3" fmla="*/ 0 w 307011"/>
                <a:gd name="connsiteY3" fmla="*/ 1535055 h 1535055"/>
              </a:gdLst>
              <a:ahLst/>
              <a:cxnLst>
                <a:cxn ang="0">
                  <a:pos x="connsiteX0" y="connsiteY0"/>
                </a:cxn>
                <a:cxn ang="0">
                  <a:pos x="connsiteX1" y="connsiteY1"/>
                </a:cxn>
                <a:cxn ang="0">
                  <a:pos x="connsiteX2" y="connsiteY2"/>
                </a:cxn>
                <a:cxn ang="0">
                  <a:pos x="connsiteX3" y="connsiteY3"/>
                </a:cxn>
              </a:cxnLst>
              <a:rect l="l" t="t" r="r" b="b"/>
              <a:pathLst>
                <a:path w="307011" h="1535055">
                  <a:moveTo>
                    <a:pt x="0" y="0"/>
                  </a:moveTo>
                  <a:lnTo>
                    <a:pt x="307011" y="0"/>
                  </a:lnTo>
                  <a:lnTo>
                    <a:pt x="307011" y="1535055"/>
                  </a:lnTo>
                  <a:lnTo>
                    <a:pt x="0" y="1535055"/>
                  </a:lnTo>
                  <a:close/>
                </a:path>
              </a:pathLst>
            </a:custGeom>
            <a:grpFill/>
            <a:ln w="5481" cap="flat">
              <a:noFill/>
              <a:prstDash val="solid"/>
              <a:miter/>
            </a:ln>
          </p:spPr>
          <p:txBody>
            <a:bodyPr rtlCol="0" anchor="ctr"/>
            <a:lstStyle/>
            <a:p>
              <a:endParaRPr lang="zh-CN" altLang="en-US"/>
            </a:p>
          </p:txBody>
        </p:sp>
        <p:sp>
          <p:nvSpPr>
            <p:cNvPr id="683" name="任意多边形: 形状 682"/>
            <p:cNvSpPr/>
            <p:nvPr/>
          </p:nvSpPr>
          <p:spPr>
            <a:xfrm rot="5400000">
              <a:off x="4497689" y="1485398"/>
              <a:ext cx="307011" cy="1535055"/>
            </a:xfrm>
            <a:custGeom>
              <a:avLst/>
              <a:gdLst>
                <a:gd name="connsiteX0" fmla="*/ 0 w 307011"/>
                <a:gd name="connsiteY0" fmla="*/ 0 h 1535055"/>
                <a:gd name="connsiteX1" fmla="*/ 307011 w 307011"/>
                <a:gd name="connsiteY1" fmla="*/ 0 h 1535055"/>
                <a:gd name="connsiteX2" fmla="*/ 307011 w 307011"/>
                <a:gd name="connsiteY2" fmla="*/ 1535055 h 1535055"/>
                <a:gd name="connsiteX3" fmla="*/ 0 w 307011"/>
                <a:gd name="connsiteY3" fmla="*/ 1535055 h 1535055"/>
              </a:gdLst>
              <a:ahLst/>
              <a:cxnLst>
                <a:cxn ang="0">
                  <a:pos x="connsiteX0" y="connsiteY0"/>
                </a:cxn>
                <a:cxn ang="0">
                  <a:pos x="connsiteX1" y="connsiteY1"/>
                </a:cxn>
                <a:cxn ang="0">
                  <a:pos x="connsiteX2" y="connsiteY2"/>
                </a:cxn>
                <a:cxn ang="0">
                  <a:pos x="connsiteX3" y="connsiteY3"/>
                </a:cxn>
              </a:cxnLst>
              <a:rect l="l" t="t" r="r" b="b"/>
              <a:pathLst>
                <a:path w="307011" h="1535055">
                  <a:moveTo>
                    <a:pt x="0" y="0"/>
                  </a:moveTo>
                  <a:lnTo>
                    <a:pt x="307011" y="0"/>
                  </a:lnTo>
                  <a:lnTo>
                    <a:pt x="307011" y="1535055"/>
                  </a:lnTo>
                  <a:lnTo>
                    <a:pt x="0" y="1535055"/>
                  </a:lnTo>
                  <a:close/>
                </a:path>
              </a:pathLst>
            </a:custGeom>
            <a:grpFill/>
            <a:ln w="5481" cap="flat">
              <a:noFill/>
              <a:prstDash val="solid"/>
              <a:miter/>
            </a:ln>
          </p:spPr>
          <p:txBody>
            <a:bodyPr rtlCol="0" anchor="ctr"/>
            <a:lstStyle/>
            <a:p>
              <a:endParaRPr lang="zh-CN" altLang="en-US"/>
            </a:p>
          </p:txBody>
        </p:sp>
      </p:grpSp>
      <p:grpSp>
        <p:nvGrpSpPr>
          <p:cNvPr id="684" name="图形 641"/>
          <p:cNvGrpSpPr/>
          <p:nvPr/>
        </p:nvGrpSpPr>
        <p:grpSpPr>
          <a:xfrm>
            <a:off x="328" y="1638945"/>
            <a:ext cx="1535055" cy="1535055"/>
            <a:chOff x="590644" y="1486204"/>
            <a:chExt cx="1535055" cy="1535055"/>
          </a:xfrm>
          <a:solidFill>
            <a:srgbClr val="E6E6E6"/>
          </a:solidFill>
        </p:grpSpPr>
        <p:sp>
          <p:nvSpPr>
            <p:cNvPr id="685" name="任意多边形: 形状 684"/>
            <p:cNvSpPr/>
            <p:nvPr/>
          </p:nvSpPr>
          <p:spPr>
            <a:xfrm>
              <a:off x="590644" y="1486204"/>
              <a:ext cx="1535055" cy="766869"/>
            </a:xfrm>
            <a:custGeom>
              <a:avLst/>
              <a:gdLst>
                <a:gd name="connsiteX0" fmla="*/ 767528 w 1535055"/>
                <a:gd name="connsiteY0" fmla="*/ 0 h 766869"/>
                <a:gd name="connsiteX1" fmla="*/ 0 w 1535055"/>
                <a:gd name="connsiteY1" fmla="*/ 0 h 766869"/>
                <a:gd name="connsiteX2" fmla="*/ 767528 w 1535055"/>
                <a:gd name="connsiteY2" fmla="*/ 766870 h 766869"/>
                <a:gd name="connsiteX3" fmla="*/ 1535055 w 1535055"/>
                <a:gd name="connsiteY3" fmla="*/ 0 h 766869"/>
                <a:gd name="connsiteX4" fmla="*/ 767528 w 1535055"/>
                <a:gd name="connsiteY4" fmla="*/ 0 h 766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55" h="766869">
                  <a:moveTo>
                    <a:pt x="767528" y="0"/>
                  </a:moveTo>
                  <a:lnTo>
                    <a:pt x="0" y="0"/>
                  </a:lnTo>
                  <a:cubicBezTo>
                    <a:pt x="0" y="423511"/>
                    <a:pt x="343633" y="766870"/>
                    <a:pt x="767528" y="766870"/>
                  </a:cubicBezTo>
                  <a:cubicBezTo>
                    <a:pt x="1191422" y="766870"/>
                    <a:pt x="1535055" y="423511"/>
                    <a:pt x="1535055" y="0"/>
                  </a:cubicBezTo>
                  <a:lnTo>
                    <a:pt x="767528" y="0"/>
                  </a:lnTo>
                  <a:close/>
                </a:path>
              </a:pathLst>
            </a:custGeom>
            <a:solidFill>
              <a:srgbClr val="EF6856"/>
            </a:solidFill>
            <a:ln w="5481" cap="flat">
              <a:noFill/>
              <a:prstDash val="solid"/>
              <a:miter/>
            </a:ln>
          </p:spPr>
          <p:txBody>
            <a:bodyPr rtlCol="0" anchor="ctr"/>
            <a:lstStyle/>
            <a:p>
              <a:endParaRPr lang="zh-CN" altLang="en-US"/>
            </a:p>
          </p:txBody>
        </p:sp>
        <p:sp>
          <p:nvSpPr>
            <p:cNvPr id="686" name="任意多边形: 形状 685"/>
            <p:cNvSpPr/>
            <p:nvPr/>
          </p:nvSpPr>
          <p:spPr>
            <a:xfrm>
              <a:off x="590644" y="2254390"/>
              <a:ext cx="1535055" cy="766869"/>
            </a:xfrm>
            <a:custGeom>
              <a:avLst/>
              <a:gdLst>
                <a:gd name="connsiteX0" fmla="*/ 767528 w 1535055"/>
                <a:gd name="connsiteY0" fmla="*/ 766870 h 766869"/>
                <a:gd name="connsiteX1" fmla="*/ 1535055 w 1535055"/>
                <a:gd name="connsiteY1" fmla="*/ 766870 h 766869"/>
                <a:gd name="connsiteX2" fmla="*/ 767528 w 1535055"/>
                <a:gd name="connsiteY2" fmla="*/ 0 h 766869"/>
                <a:gd name="connsiteX3" fmla="*/ 0 w 1535055"/>
                <a:gd name="connsiteY3" fmla="*/ 766870 h 766869"/>
                <a:gd name="connsiteX4" fmla="*/ 767528 w 1535055"/>
                <a:gd name="connsiteY4" fmla="*/ 766870 h 766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55" h="766869">
                  <a:moveTo>
                    <a:pt x="767528" y="766870"/>
                  </a:moveTo>
                  <a:lnTo>
                    <a:pt x="1535055" y="766870"/>
                  </a:lnTo>
                  <a:cubicBezTo>
                    <a:pt x="1535055" y="343359"/>
                    <a:pt x="1191422" y="0"/>
                    <a:pt x="767528" y="0"/>
                  </a:cubicBezTo>
                  <a:cubicBezTo>
                    <a:pt x="343633" y="0"/>
                    <a:pt x="0" y="343359"/>
                    <a:pt x="0" y="766870"/>
                  </a:cubicBezTo>
                  <a:lnTo>
                    <a:pt x="767528" y="766870"/>
                  </a:lnTo>
                  <a:close/>
                </a:path>
              </a:pathLst>
            </a:custGeom>
            <a:solidFill>
              <a:schemeClr val="bg1"/>
            </a:solidFill>
            <a:ln w="5481" cap="flat">
              <a:noFill/>
              <a:prstDash val="solid"/>
              <a:miter/>
            </a:ln>
          </p:spPr>
          <p:txBody>
            <a:bodyPr rtlCol="0" anchor="ctr"/>
            <a:lstStyle/>
            <a:p>
              <a:endParaRPr lang="zh-CN" altLang="en-US"/>
            </a:p>
          </p:txBody>
        </p:sp>
      </p:grpSp>
      <p:sp>
        <p:nvSpPr>
          <p:cNvPr id="687" name="任意多边形: 形状 686"/>
          <p:cNvSpPr/>
          <p:nvPr/>
        </p:nvSpPr>
        <p:spPr>
          <a:xfrm>
            <a:off x="2192" y="3260904"/>
            <a:ext cx="1535055" cy="1535055"/>
          </a:xfrm>
          <a:custGeom>
            <a:avLst/>
            <a:gdLst>
              <a:gd name="connsiteX0" fmla="*/ 1535055 w 1535055"/>
              <a:gd name="connsiteY0" fmla="*/ 767528 h 1535055"/>
              <a:gd name="connsiteX1" fmla="*/ 767528 w 1535055"/>
              <a:gd name="connsiteY1" fmla="*/ 1535055 h 1535055"/>
              <a:gd name="connsiteX2" fmla="*/ 0 w 1535055"/>
              <a:gd name="connsiteY2" fmla="*/ 767528 h 1535055"/>
              <a:gd name="connsiteX3" fmla="*/ 767528 w 1535055"/>
              <a:gd name="connsiteY3" fmla="*/ 0 h 1535055"/>
              <a:gd name="connsiteX4" fmla="*/ 1535055 w 1535055"/>
              <a:gd name="connsiteY4" fmla="*/ 767528 h 1535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55" h="1535055">
                <a:moveTo>
                  <a:pt x="1535055" y="767528"/>
                </a:moveTo>
                <a:cubicBezTo>
                  <a:pt x="1535055" y="1191421"/>
                  <a:pt x="1191422" y="1535055"/>
                  <a:pt x="767528" y="1535055"/>
                </a:cubicBezTo>
                <a:cubicBezTo>
                  <a:pt x="343634" y="1535055"/>
                  <a:pt x="0" y="1191421"/>
                  <a:pt x="0" y="767528"/>
                </a:cubicBezTo>
                <a:cubicBezTo>
                  <a:pt x="0" y="343634"/>
                  <a:pt x="343634" y="0"/>
                  <a:pt x="767528" y="0"/>
                </a:cubicBezTo>
                <a:cubicBezTo>
                  <a:pt x="1191422" y="0"/>
                  <a:pt x="1535055" y="343634"/>
                  <a:pt x="1535055" y="767528"/>
                </a:cubicBezTo>
                <a:close/>
              </a:path>
            </a:pathLst>
          </a:custGeom>
          <a:solidFill>
            <a:srgbClr val="1CACF4"/>
          </a:solidFill>
          <a:ln w="5481" cap="flat">
            <a:noFill/>
            <a:prstDash val="solid"/>
            <a:miter/>
          </a:ln>
        </p:spPr>
        <p:txBody>
          <a:bodyPr rtlCol="0" anchor="ctr"/>
          <a:lstStyle/>
          <a:p>
            <a:endParaRPr lang="zh-CN" altLang="en-US"/>
          </a:p>
        </p:txBody>
      </p:sp>
      <p:sp>
        <p:nvSpPr>
          <p:cNvPr id="688" name="任意多边形: 形状 687"/>
          <p:cNvSpPr/>
          <p:nvPr/>
        </p:nvSpPr>
        <p:spPr>
          <a:xfrm>
            <a:off x="3318751" y="6196"/>
            <a:ext cx="1535055" cy="1535055"/>
          </a:xfrm>
          <a:custGeom>
            <a:avLst/>
            <a:gdLst>
              <a:gd name="connsiteX0" fmla="*/ 0 w 1535055"/>
              <a:gd name="connsiteY0" fmla="*/ 0 h 1535055"/>
              <a:gd name="connsiteX1" fmla="*/ 1535055 w 1535055"/>
              <a:gd name="connsiteY1" fmla="*/ 0 h 1535055"/>
              <a:gd name="connsiteX2" fmla="*/ 1535055 w 1535055"/>
              <a:gd name="connsiteY2" fmla="*/ 767528 h 1535055"/>
              <a:gd name="connsiteX3" fmla="*/ 767528 w 1535055"/>
              <a:gd name="connsiteY3" fmla="*/ 1535055 h 1535055"/>
              <a:gd name="connsiteX4" fmla="*/ 767528 w 1535055"/>
              <a:gd name="connsiteY4" fmla="*/ 1535055 h 1535055"/>
              <a:gd name="connsiteX5" fmla="*/ 0 w 1535055"/>
              <a:gd name="connsiteY5" fmla="*/ 767528 h 1535055"/>
              <a:gd name="connsiteX6" fmla="*/ 0 w 1535055"/>
              <a:gd name="connsiteY6" fmla="*/ 0 h 153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5055" h="1535055">
                <a:moveTo>
                  <a:pt x="0" y="0"/>
                </a:moveTo>
                <a:lnTo>
                  <a:pt x="1535055" y="0"/>
                </a:lnTo>
                <a:lnTo>
                  <a:pt x="1535055" y="767528"/>
                </a:lnTo>
                <a:cubicBezTo>
                  <a:pt x="1535055" y="1191422"/>
                  <a:pt x="1191422" y="1535055"/>
                  <a:pt x="767528" y="1535055"/>
                </a:cubicBezTo>
                <a:lnTo>
                  <a:pt x="767528" y="1535055"/>
                </a:lnTo>
                <a:cubicBezTo>
                  <a:pt x="343633" y="1535055"/>
                  <a:pt x="0" y="1191422"/>
                  <a:pt x="0" y="767528"/>
                </a:cubicBezTo>
                <a:lnTo>
                  <a:pt x="0" y="0"/>
                </a:lnTo>
                <a:close/>
              </a:path>
            </a:pathLst>
          </a:custGeom>
          <a:solidFill>
            <a:schemeClr val="bg1"/>
          </a:solidFill>
          <a:ln w="5481" cap="flat">
            <a:noFill/>
            <a:prstDash val="solid"/>
            <a:miter/>
          </a:ln>
        </p:spPr>
        <p:txBody>
          <a:bodyPr rtlCol="0" anchor="ctr"/>
          <a:lstStyle/>
          <a:p>
            <a:endParaRPr lang="zh-CN" altLang="en-US"/>
          </a:p>
        </p:txBody>
      </p:sp>
      <p:sp>
        <p:nvSpPr>
          <p:cNvPr id="689" name="任意多边形: 形状 688"/>
          <p:cNvSpPr/>
          <p:nvPr/>
        </p:nvSpPr>
        <p:spPr>
          <a:xfrm>
            <a:off x="1642673" y="3390571"/>
            <a:ext cx="1535055" cy="1535055"/>
          </a:xfrm>
          <a:custGeom>
            <a:avLst/>
            <a:gdLst>
              <a:gd name="connsiteX0" fmla="*/ 1535055 w 1535055"/>
              <a:gd name="connsiteY0" fmla="*/ 1535055 h 1535055"/>
              <a:gd name="connsiteX1" fmla="*/ 0 w 1535055"/>
              <a:gd name="connsiteY1" fmla="*/ 1535055 h 1535055"/>
              <a:gd name="connsiteX2" fmla="*/ 0 w 1535055"/>
              <a:gd name="connsiteY2" fmla="*/ 767528 h 1535055"/>
              <a:gd name="connsiteX3" fmla="*/ 767528 w 1535055"/>
              <a:gd name="connsiteY3" fmla="*/ 0 h 1535055"/>
              <a:gd name="connsiteX4" fmla="*/ 767528 w 1535055"/>
              <a:gd name="connsiteY4" fmla="*/ 0 h 1535055"/>
              <a:gd name="connsiteX5" fmla="*/ 1535055 w 1535055"/>
              <a:gd name="connsiteY5" fmla="*/ 767528 h 1535055"/>
              <a:gd name="connsiteX6" fmla="*/ 1535055 w 1535055"/>
              <a:gd name="connsiteY6" fmla="*/ 1535055 h 153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5055" h="1535055">
                <a:moveTo>
                  <a:pt x="1535055" y="1535055"/>
                </a:moveTo>
                <a:lnTo>
                  <a:pt x="0" y="1535055"/>
                </a:lnTo>
                <a:lnTo>
                  <a:pt x="0" y="767528"/>
                </a:lnTo>
                <a:cubicBezTo>
                  <a:pt x="0" y="343633"/>
                  <a:pt x="343633" y="0"/>
                  <a:pt x="767528" y="0"/>
                </a:cubicBezTo>
                <a:lnTo>
                  <a:pt x="767528" y="0"/>
                </a:lnTo>
                <a:cubicBezTo>
                  <a:pt x="1191422" y="0"/>
                  <a:pt x="1535055" y="343633"/>
                  <a:pt x="1535055" y="767528"/>
                </a:cubicBezTo>
                <a:lnTo>
                  <a:pt x="1535055" y="1535055"/>
                </a:lnTo>
                <a:close/>
              </a:path>
            </a:pathLst>
          </a:custGeom>
          <a:solidFill>
            <a:srgbClr val="F16E48"/>
          </a:solidFill>
          <a:ln w="5481" cap="flat">
            <a:noFill/>
            <a:prstDash val="solid"/>
            <a:miter/>
          </a:ln>
        </p:spPr>
        <p:txBody>
          <a:bodyPr rtlCol="0" anchor="ctr"/>
          <a:lstStyle/>
          <a:p>
            <a:endParaRPr lang="zh-CN" altLang="en-US"/>
          </a:p>
        </p:txBody>
      </p:sp>
      <p:sp>
        <p:nvSpPr>
          <p:cNvPr id="690" name="任意多边形: 形状 689"/>
          <p:cNvSpPr/>
          <p:nvPr/>
        </p:nvSpPr>
        <p:spPr>
          <a:xfrm>
            <a:off x="1642673" y="5026671"/>
            <a:ext cx="1535055" cy="1535055"/>
          </a:xfrm>
          <a:custGeom>
            <a:avLst/>
            <a:gdLst>
              <a:gd name="connsiteX0" fmla="*/ 0 w 1535055"/>
              <a:gd name="connsiteY0" fmla="*/ 0 h 1535055"/>
              <a:gd name="connsiteX1" fmla="*/ 1535055 w 1535055"/>
              <a:gd name="connsiteY1" fmla="*/ 0 h 1535055"/>
              <a:gd name="connsiteX2" fmla="*/ 1535055 w 1535055"/>
              <a:gd name="connsiteY2" fmla="*/ 767528 h 1535055"/>
              <a:gd name="connsiteX3" fmla="*/ 767528 w 1535055"/>
              <a:gd name="connsiteY3" fmla="*/ 1535055 h 1535055"/>
              <a:gd name="connsiteX4" fmla="*/ 767528 w 1535055"/>
              <a:gd name="connsiteY4" fmla="*/ 1535055 h 1535055"/>
              <a:gd name="connsiteX5" fmla="*/ 0 w 1535055"/>
              <a:gd name="connsiteY5" fmla="*/ 767528 h 1535055"/>
              <a:gd name="connsiteX6" fmla="*/ 0 w 1535055"/>
              <a:gd name="connsiteY6" fmla="*/ 0 h 153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5055" h="1535055">
                <a:moveTo>
                  <a:pt x="0" y="0"/>
                </a:moveTo>
                <a:lnTo>
                  <a:pt x="1535055" y="0"/>
                </a:lnTo>
                <a:lnTo>
                  <a:pt x="1535055" y="767528"/>
                </a:lnTo>
                <a:cubicBezTo>
                  <a:pt x="1535055" y="1191422"/>
                  <a:pt x="1191422" y="1535055"/>
                  <a:pt x="767528" y="1535055"/>
                </a:cubicBezTo>
                <a:lnTo>
                  <a:pt x="767528" y="1535055"/>
                </a:lnTo>
                <a:cubicBezTo>
                  <a:pt x="343633" y="1535055"/>
                  <a:pt x="0" y="1191422"/>
                  <a:pt x="0" y="767528"/>
                </a:cubicBezTo>
                <a:lnTo>
                  <a:pt x="0" y="0"/>
                </a:lnTo>
                <a:close/>
              </a:path>
            </a:pathLst>
          </a:custGeom>
          <a:solidFill>
            <a:schemeClr val="bg1"/>
          </a:solidFill>
          <a:ln w="5481" cap="flat">
            <a:noFill/>
            <a:prstDash val="solid"/>
            <a:miter/>
          </a:ln>
        </p:spPr>
        <p:txBody>
          <a:bodyPr rtlCol="0" anchor="ctr"/>
          <a:lstStyle/>
          <a:p>
            <a:endParaRPr lang="zh-CN" altLang="en-US"/>
          </a:p>
        </p:txBody>
      </p:sp>
      <p:grpSp>
        <p:nvGrpSpPr>
          <p:cNvPr id="691" name="图形 641"/>
          <p:cNvGrpSpPr/>
          <p:nvPr/>
        </p:nvGrpSpPr>
        <p:grpSpPr>
          <a:xfrm>
            <a:off x="2293" y="4970069"/>
            <a:ext cx="1535055" cy="1535055"/>
            <a:chOff x="697934" y="4676871"/>
            <a:chExt cx="1535055" cy="1535055"/>
          </a:xfrm>
          <a:solidFill>
            <a:srgbClr val="6DEBB2"/>
          </a:solidFill>
        </p:grpSpPr>
        <p:sp>
          <p:nvSpPr>
            <p:cNvPr id="692" name="任意多边形: 形状 691"/>
            <p:cNvSpPr/>
            <p:nvPr/>
          </p:nvSpPr>
          <p:spPr>
            <a:xfrm>
              <a:off x="697934" y="4676871"/>
              <a:ext cx="1535055" cy="1535055"/>
            </a:xfrm>
            <a:custGeom>
              <a:avLst/>
              <a:gdLst>
                <a:gd name="connsiteX0" fmla="*/ 0 w 1535055"/>
                <a:gd name="connsiteY0" fmla="*/ 1535055 h 1535055"/>
                <a:gd name="connsiteX1" fmla="*/ 1535055 w 1535055"/>
                <a:gd name="connsiteY1" fmla="*/ 1535055 h 1535055"/>
                <a:gd name="connsiteX2" fmla="*/ 0 w 1535055"/>
                <a:gd name="connsiteY2" fmla="*/ 0 h 1535055"/>
              </a:gdLst>
              <a:ahLst/>
              <a:cxnLst>
                <a:cxn ang="0">
                  <a:pos x="connsiteX0" y="connsiteY0"/>
                </a:cxn>
                <a:cxn ang="0">
                  <a:pos x="connsiteX1" y="connsiteY1"/>
                </a:cxn>
                <a:cxn ang="0">
                  <a:pos x="connsiteX2" y="connsiteY2"/>
                </a:cxn>
              </a:cxnLst>
              <a:rect l="l" t="t" r="r" b="b"/>
              <a:pathLst>
                <a:path w="1535055" h="1535055">
                  <a:moveTo>
                    <a:pt x="0" y="1535055"/>
                  </a:moveTo>
                  <a:lnTo>
                    <a:pt x="1535055" y="1535055"/>
                  </a:lnTo>
                  <a:lnTo>
                    <a:pt x="0" y="0"/>
                  </a:lnTo>
                  <a:close/>
                </a:path>
              </a:pathLst>
            </a:custGeom>
            <a:grpFill/>
            <a:ln w="5481" cap="flat">
              <a:noFill/>
              <a:prstDash val="solid"/>
              <a:miter/>
            </a:ln>
          </p:spPr>
          <p:txBody>
            <a:bodyPr rtlCol="0" anchor="ctr"/>
            <a:lstStyle/>
            <a:p>
              <a:endParaRPr lang="zh-CN" altLang="en-US"/>
            </a:p>
          </p:txBody>
        </p:sp>
        <p:sp>
          <p:nvSpPr>
            <p:cNvPr id="693" name="任意多边形: 形状 692"/>
            <p:cNvSpPr/>
            <p:nvPr/>
          </p:nvSpPr>
          <p:spPr>
            <a:xfrm>
              <a:off x="1707397" y="4937337"/>
              <a:ext cx="274117" cy="274116"/>
            </a:xfrm>
            <a:custGeom>
              <a:avLst/>
              <a:gdLst>
                <a:gd name="connsiteX0" fmla="*/ 274117 w 274117"/>
                <a:gd name="connsiteY0" fmla="*/ 137059 h 274116"/>
                <a:gd name="connsiteX1" fmla="*/ 137058 w 274117"/>
                <a:gd name="connsiteY1" fmla="*/ 274117 h 274116"/>
                <a:gd name="connsiteX2" fmla="*/ 0 w 274117"/>
                <a:gd name="connsiteY2" fmla="*/ 137059 h 274116"/>
                <a:gd name="connsiteX3" fmla="*/ 137058 w 274117"/>
                <a:gd name="connsiteY3" fmla="*/ 0 h 274116"/>
                <a:gd name="connsiteX4" fmla="*/ 274117 w 274117"/>
                <a:gd name="connsiteY4" fmla="*/ 137059 h 274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117" h="274116">
                  <a:moveTo>
                    <a:pt x="274117" y="137059"/>
                  </a:moveTo>
                  <a:cubicBezTo>
                    <a:pt x="274117" y="212754"/>
                    <a:pt x="212754" y="274117"/>
                    <a:pt x="137058" y="274117"/>
                  </a:cubicBezTo>
                  <a:cubicBezTo>
                    <a:pt x="61363" y="274117"/>
                    <a:pt x="0" y="212754"/>
                    <a:pt x="0" y="137059"/>
                  </a:cubicBezTo>
                  <a:cubicBezTo>
                    <a:pt x="0" y="61363"/>
                    <a:pt x="61363" y="0"/>
                    <a:pt x="137058" y="0"/>
                  </a:cubicBezTo>
                  <a:cubicBezTo>
                    <a:pt x="212754" y="0"/>
                    <a:pt x="274117" y="61363"/>
                    <a:pt x="274117" y="137059"/>
                  </a:cubicBezTo>
                  <a:close/>
                </a:path>
              </a:pathLst>
            </a:custGeom>
            <a:grpFill/>
            <a:ln w="5481" cap="flat">
              <a:noFill/>
              <a:prstDash val="solid"/>
              <a:miter/>
            </a:ln>
          </p:spPr>
          <p:txBody>
            <a:bodyPr rtlCol="0" anchor="ctr"/>
            <a:lstStyle/>
            <a:p>
              <a:endParaRPr lang="zh-CN" altLang="en-US"/>
            </a:p>
          </p:txBody>
        </p:sp>
      </p:grpSp>
      <p:grpSp>
        <p:nvGrpSpPr>
          <p:cNvPr id="694" name="图形 641"/>
          <p:cNvGrpSpPr/>
          <p:nvPr/>
        </p:nvGrpSpPr>
        <p:grpSpPr>
          <a:xfrm>
            <a:off x="3305746" y="5013547"/>
            <a:ext cx="1491198" cy="1491198"/>
            <a:chOff x="3883667" y="4795015"/>
            <a:chExt cx="1535055" cy="1535055"/>
          </a:xfrm>
        </p:grpSpPr>
        <p:sp>
          <p:nvSpPr>
            <p:cNvPr id="695" name="任意多边形: 形状 694"/>
            <p:cNvSpPr/>
            <p:nvPr/>
          </p:nvSpPr>
          <p:spPr>
            <a:xfrm>
              <a:off x="3883667" y="4795015"/>
              <a:ext cx="1535055" cy="1535055"/>
            </a:xfrm>
            <a:custGeom>
              <a:avLst/>
              <a:gdLst>
                <a:gd name="connsiteX0" fmla="*/ 767528 w 1535055"/>
                <a:gd name="connsiteY0" fmla="*/ 1535056 h 1535055"/>
                <a:gd name="connsiteX1" fmla="*/ 0 w 1535055"/>
                <a:gd name="connsiteY1" fmla="*/ 767528 h 1535055"/>
                <a:gd name="connsiteX2" fmla="*/ 767528 w 1535055"/>
                <a:gd name="connsiteY2" fmla="*/ 0 h 1535055"/>
                <a:gd name="connsiteX3" fmla="*/ 1535055 w 1535055"/>
                <a:gd name="connsiteY3" fmla="*/ 767528 h 1535055"/>
                <a:gd name="connsiteX4" fmla="*/ 767528 w 1535055"/>
                <a:gd name="connsiteY4" fmla="*/ 1535056 h 1535055"/>
                <a:gd name="connsiteX5" fmla="*/ 767528 w 1535055"/>
                <a:gd name="connsiteY5" fmla="*/ 305312 h 1535055"/>
                <a:gd name="connsiteX6" fmla="*/ 305366 w 1535055"/>
                <a:gd name="connsiteY6" fmla="*/ 767528 h 1535055"/>
                <a:gd name="connsiteX7" fmla="*/ 767528 w 1535055"/>
                <a:gd name="connsiteY7" fmla="*/ 1229744 h 1535055"/>
                <a:gd name="connsiteX8" fmla="*/ 1229689 w 1535055"/>
                <a:gd name="connsiteY8" fmla="*/ 767528 h 1535055"/>
                <a:gd name="connsiteX9" fmla="*/ 767528 w 1535055"/>
                <a:gd name="connsiteY9" fmla="*/ 305312 h 153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5055" h="1535055">
                  <a:moveTo>
                    <a:pt x="767528" y="1535056"/>
                  </a:moveTo>
                  <a:cubicBezTo>
                    <a:pt x="344291" y="1535056"/>
                    <a:pt x="0" y="1190764"/>
                    <a:pt x="0" y="767528"/>
                  </a:cubicBezTo>
                  <a:cubicBezTo>
                    <a:pt x="0" y="344291"/>
                    <a:pt x="344291" y="0"/>
                    <a:pt x="767528" y="0"/>
                  </a:cubicBezTo>
                  <a:cubicBezTo>
                    <a:pt x="1190764" y="0"/>
                    <a:pt x="1535055" y="344291"/>
                    <a:pt x="1535055" y="767528"/>
                  </a:cubicBezTo>
                  <a:cubicBezTo>
                    <a:pt x="1535055" y="1190764"/>
                    <a:pt x="1190764" y="1535056"/>
                    <a:pt x="767528" y="1535056"/>
                  </a:cubicBezTo>
                  <a:close/>
                  <a:moveTo>
                    <a:pt x="767528" y="305312"/>
                  </a:moveTo>
                  <a:cubicBezTo>
                    <a:pt x="512654" y="305312"/>
                    <a:pt x="305366" y="512654"/>
                    <a:pt x="305366" y="767528"/>
                  </a:cubicBezTo>
                  <a:cubicBezTo>
                    <a:pt x="305366" y="1022402"/>
                    <a:pt x="512709" y="1229744"/>
                    <a:pt x="767528" y="1229744"/>
                  </a:cubicBezTo>
                  <a:cubicBezTo>
                    <a:pt x="1022402" y="1229744"/>
                    <a:pt x="1229689" y="1022402"/>
                    <a:pt x="1229689" y="767528"/>
                  </a:cubicBezTo>
                  <a:cubicBezTo>
                    <a:pt x="1229744" y="512654"/>
                    <a:pt x="1022402" y="305312"/>
                    <a:pt x="767528" y="305312"/>
                  </a:cubicBezTo>
                  <a:close/>
                </a:path>
              </a:pathLst>
            </a:custGeom>
            <a:solidFill>
              <a:srgbClr val="F16E48"/>
            </a:solidFill>
            <a:ln w="5481" cap="flat">
              <a:noFill/>
              <a:prstDash val="solid"/>
              <a:miter/>
            </a:ln>
          </p:spPr>
          <p:txBody>
            <a:bodyPr rtlCol="0" anchor="ctr"/>
            <a:lstStyle/>
            <a:p>
              <a:endParaRPr lang="zh-CN" altLang="en-US" dirty="0"/>
            </a:p>
          </p:txBody>
        </p:sp>
        <p:sp>
          <p:nvSpPr>
            <p:cNvPr id="696" name="任意多边形: 形状 695"/>
            <p:cNvSpPr/>
            <p:nvPr/>
          </p:nvSpPr>
          <p:spPr>
            <a:xfrm>
              <a:off x="4512546" y="5433927"/>
              <a:ext cx="274117" cy="274116"/>
            </a:xfrm>
            <a:custGeom>
              <a:avLst/>
              <a:gdLst>
                <a:gd name="connsiteX0" fmla="*/ 274117 w 274117"/>
                <a:gd name="connsiteY0" fmla="*/ 137058 h 274116"/>
                <a:gd name="connsiteX1" fmla="*/ 137058 w 274117"/>
                <a:gd name="connsiteY1" fmla="*/ 274117 h 274116"/>
                <a:gd name="connsiteX2" fmla="*/ 0 w 274117"/>
                <a:gd name="connsiteY2" fmla="*/ 137058 h 274116"/>
                <a:gd name="connsiteX3" fmla="*/ 137058 w 274117"/>
                <a:gd name="connsiteY3" fmla="*/ 0 h 274116"/>
                <a:gd name="connsiteX4" fmla="*/ 274117 w 274117"/>
                <a:gd name="connsiteY4" fmla="*/ 137058 h 274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117" h="274116">
                  <a:moveTo>
                    <a:pt x="274117" y="137058"/>
                  </a:moveTo>
                  <a:cubicBezTo>
                    <a:pt x="274117" y="212754"/>
                    <a:pt x="212754" y="274117"/>
                    <a:pt x="137058" y="274117"/>
                  </a:cubicBezTo>
                  <a:cubicBezTo>
                    <a:pt x="61363" y="274117"/>
                    <a:pt x="0" y="212754"/>
                    <a:pt x="0" y="137058"/>
                  </a:cubicBezTo>
                  <a:cubicBezTo>
                    <a:pt x="0" y="61363"/>
                    <a:pt x="61363" y="0"/>
                    <a:pt x="137058" y="0"/>
                  </a:cubicBezTo>
                  <a:cubicBezTo>
                    <a:pt x="212754" y="0"/>
                    <a:pt x="274117" y="61363"/>
                    <a:pt x="274117" y="137058"/>
                  </a:cubicBezTo>
                  <a:close/>
                </a:path>
              </a:pathLst>
            </a:custGeom>
            <a:solidFill>
              <a:srgbClr val="E6E6E6"/>
            </a:solidFill>
            <a:ln w="5481" cap="flat">
              <a:noFill/>
              <a:prstDash val="solid"/>
              <a:miter/>
            </a:ln>
          </p:spPr>
          <p:txBody>
            <a:bodyPr rtlCol="0" anchor="ctr"/>
            <a:lstStyle/>
            <a:p>
              <a:endParaRPr lang="zh-CN" altLang="en-US"/>
            </a:p>
          </p:txBody>
        </p:sp>
      </p:grpSp>
      <p:grpSp>
        <p:nvGrpSpPr>
          <p:cNvPr id="697" name="图形 641"/>
          <p:cNvGrpSpPr/>
          <p:nvPr/>
        </p:nvGrpSpPr>
        <p:grpSpPr>
          <a:xfrm>
            <a:off x="18415" y="1027554"/>
            <a:ext cx="1535055" cy="574658"/>
            <a:chOff x="590316" y="813576"/>
            <a:chExt cx="1535055" cy="574658"/>
          </a:xfrm>
          <a:solidFill>
            <a:srgbClr val="F16E48"/>
          </a:solidFill>
        </p:grpSpPr>
        <p:sp>
          <p:nvSpPr>
            <p:cNvPr id="698" name="任意多边形: 形状 697"/>
            <p:cNvSpPr/>
            <p:nvPr/>
          </p:nvSpPr>
          <p:spPr>
            <a:xfrm>
              <a:off x="592892" y="1258248"/>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sp>
          <p:nvSpPr>
            <p:cNvPr id="699" name="任意多边形: 形状 698"/>
            <p:cNvSpPr/>
            <p:nvPr/>
          </p:nvSpPr>
          <p:spPr>
            <a:xfrm>
              <a:off x="590316" y="1367786"/>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sp>
          <p:nvSpPr>
            <p:cNvPr id="700" name="任意多边形: 形状 699"/>
            <p:cNvSpPr/>
            <p:nvPr/>
          </p:nvSpPr>
          <p:spPr>
            <a:xfrm>
              <a:off x="592234" y="1147067"/>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sp>
          <p:nvSpPr>
            <p:cNvPr id="701" name="任意多边形: 形状 700"/>
            <p:cNvSpPr/>
            <p:nvPr/>
          </p:nvSpPr>
          <p:spPr>
            <a:xfrm>
              <a:off x="591576" y="1035885"/>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sp>
          <p:nvSpPr>
            <p:cNvPr id="702" name="任意多边形: 形状 701"/>
            <p:cNvSpPr/>
            <p:nvPr/>
          </p:nvSpPr>
          <p:spPr>
            <a:xfrm>
              <a:off x="590973" y="924703"/>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sp>
          <p:nvSpPr>
            <p:cNvPr id="703" name="任意多边形: 形状 702"/>
            <p:cNvSpPr/>
            <p:nvPr/>
          </p:nvSpPr>
          <p:spPr>
            <a:xfrm>
              <a:off x="590316" y="813576"/>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grpSp>
      <p:sp>
        <p:nvSpPr>
          <p:cNvPr id="704" name="任意多边形: 形状 703"/>
          <p:cNvSpPr/>
          <p:nvPr/>
        </p:nvSpPr>
        <p:spPr>
          <a:xfrm rot="5400000">
            <a:off x="3327978" y="3395872"/>
            <a:ext cx="1491199" cy="1535055"/>
          </a:xfrm>
          <a:custGeom>
            <a:avLst/>
            <a:gdLst>
              <a:gd name="connsiteX0" fmla="*/ 0 w 1535055"/>
              <a:gd name="connsiteY0" fmla="*/ 0 h 1535055"/>
              <a:gd name="connsiteX1" fmla="*/ 1535055 w 1535055"/>
              <a:gd name="connsiteY1" fmla="*/ 0 h 1535055"/>
              <a:gd name="connsiteX2" fmla="*/ 1535055 w 1535055"/>
              <a:gd name="connsiteY2" fmla="*/ 1535055 h 1535055"/>
              <a:gd name="connsiteX3" fmla="*/ 0 w 1535055"/>
              <a:gd name="connsiteY3" fmla="*/ 1535055 h 1535055"/>
            </a:gdLst>
            <a:ahLst/>
            <a:cxnLst>
              <a:cxn ang="0">
                <a:pos x="connsiteX0" y="connsiteY0"/>
              </a:cxn>
              <a:cxn ang="0">
                <a:pos x="connsiteX1" y="connsiteY1"/>
              </a:cxn>
              <a:cxn ang="0">
                <a:pos x="connsiteX2" y="connsiteY2"/>
              </a:cxn>
              <a:cxn ang="0">
                <a:pos x="connsiteX3" y="connsiteY3"/>
              </a:cxn>
            </a:cxnLst>
            <a:rect l="l" t="t" r="r" b="b"/>
            <a:pathLst>
              <a:path w="1535055" h="1535055">
                <a:moveTo>
                  <a:pt x="0" y="0"/>
                </a:moveTo>
                <a:lnTo>
                  <a:pt x="1535055" y="0"/>
                </a:lnTo>
                <a:lnTo>
                  <a:pt x="1535055" y="1535055"/>
                </a:lnTo>
                <a:lnTo>
                  <a:pt x="0" y="1535055"/>
                </a:lnTo>
                <a:close/>
              </a:path>
            </a:pathLst>
          </a:custGeom>
          <a:solidFill>
            <a:srgbClr val="6DEBB2"/>
          </a:solidFill>
          <a:ln w="5481" cap="flat">
            <a:noFill/>
            <a:prstDash val="solid"/>
            <a:miter/>
          </a:ln>
        </p:spPr>
        <p:txBody>
          <a:bodyPr rtlCol="0" anchor="ctr"/>
          <a:lstStyle/>
          <a:p>
            <a:endParaRPr lang="zh-CN" altLang="en-US"/>
          </a:p>
        </p:txBody>
      </p:sp>
      <p:grpSp>
        <p:nvGrpSpPr>
          <p:cNvPr id="705" name="图形 641"/>
          <p:cNvGrpSpPr/>
          <p:nvPr/>
        </p:nvGrpSpPr>
        <p:grpSpPr>
          <a:xfrm>
            <a:off x="2100832" y="4033585"/>
            <a:ext cx="616763" cy="1647443"/>
            <a:chOff x="2691148" y="3906602"/>
            <a:chExt cx="616763" cy="1647443"/>
          </a:xfrm>
          <a:solidFill>
            <a:srgbClr val="E6E6E6"/>
          </a:solidFill>
        </p:grpSpPr>
        <p:sp>
          <p:nvSpPr>
            <p:cNvPr id="706" name="任意多边形: 形状 705"/>
            <p:cNvSpPr/>
            <p:nvPr/>
          </p:nvSpPr>
          <p:spPr>
            <a:xfrm>
              <a:off x="2808745" y="3909343"/>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sp>
          <p:nvSpPr>
            <p:cNvPr id="707" name="任意多边形: 形状 706"/>
            <p:cNvSpPr/>
            <p:nvPr/>
          </p:nvSpPr>
          <p:spPr>
            <a:xfrm>
              <a:off x="2691148" y="3906602"/>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sp>
          <p:nvSpPr>
            <p:cNvPr id="708" name="任意多边形: 形状 707"/>
            <p:cNvSpPr/>
            <p:nvPr/>
          </p:nvSpPr>
          <p:spPr>
            <a:xfrm>
              <a:off x="2928040" y="3908685"/>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sp>
          <p:nvSpPr>
            <p:cNvPr id="709" name="任意多边形: 形状 708"/>
            <p:cNvSpPr/>
            <p:nvPr/>
          </p:nvSpPr>
          <p:spPr>
            <a:xfrm>
              <a:off x="3047336" y="3907973"/>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sp>
          <p:nvSpPr>
            <p:cNvPr id="710" name="任意多边形: 形状 709"/>
            <p:cNvSpPr/>
            <p:nvPr/>
          </p:nvSpPr>
          <p:spPr>
            <a:xfrm>
              <a:off x="3166632" y="3907315"/>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sp>
          <p:nvSpPr>
            <p:cNvPr id="711" name="任意多边形: 形状 710"/>
            <p:cNvSpPr/>
            <p:nvPr/>
          </p:nvSpPr>
          <p:spPr>
            <a:xfrm>
              <a:off x="3285982" y="3906602"/>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grpSp>
      <p:grpSp>
        <p:nvGrpSpPr>
          <p:cNvPr id="712" name="图形 641"/>
          <p:cNvGrpSpPr/>
          <p:nvPr/>
        </p:nvGrpSpPr>
        <p:grpSpPr>
          <a:xfrm>
            <a:off x="1689492" y="40223"/>
            <a:ext cx="1535055" cy="1535055"/>
            <a:chOff x="2279808" y="-164034"/>
            <a:chExt cx="1535055" cy="1535055"/>
          </a:xfrm>
          <a:solidFill>
            <a:srgbClr val="6DEBB2"/>
          </a:solidFill>
        </p:grpSpPr>
        <p:sp>
          <p:nvSpPr>
            <p:cNvPr id="713" name="任意多边形: 形状 712"/>
            <p:cNvSpPr/>
            <p:nvPr/>
          </p:nvSpPr>
          <p:spPr>
            <a:xfrm>
              <a:off x="2279808" y="-164034"/>
              <a:ext cx="1535055" cy="1535055"/>
            </a:xfrm>
            <a:custGeom>
              <a:avLst/>
              <a:gdLst>
                <a:gd name="connsiteX0" fmla="*/ 767528 w 1535055"/>
                <a:gd name="connsiteY0" fmla="*/ 1535055 h 1535055"/>
                <a:gd name="connsiteX1" fmla="*/ 0 w 1535055"/>
                <a:gd name="connsiteY1" fmla="*/ 767528 h 1535055"/>
                <a:gd name="connsiteX2" fmla="*/ 767528 w 1535055"/>
                <a:gd name="connsiteY2" fmla="*/ 0 h 1535055"/>
                <a:gd name="connsiteX3" fmla="*/ 1535055 w 1535055"/>
                <a:gd name="connsiteY3" fmla="*/ 767528 h 1535055"/>
                <a:gd name="connsiteX4" fmla="*/ 767528 w 1535055"/>
                <a:gd name="connsiteY4" fmla="*/ 1535055 h 1535055"/>
                <a:gd name="connsiteX5" fmla="*/ 767528 w 1535055"/>
                <a:gd name="connsiteY5" fmla="*/ 305312 h 1535055"/>
                <a:gd name="connsiteX6" fmla="*/ 305366 w 1535055"/>
                <a:gd name="connsiteY6" fmla="*/ 767528 h 1535055"/>
                <a:gd name="connsiteX7" fmla="*/ 767528 w 1535055"/>
                <a:gd name="connsiteY7" fmla="*/ 1229744 h 1535055"/>
                <a:gd name="connsiteX8" fmla="*/ 1229689 w 1535055"/>
                <a:gd name="connsiteY8" fmla="*/ 767528 h 1535055"/>
                <a:gd name="connsiteX9" fmla="*/ 767528 w 1535055"/>
                <a:gd name="connsiteY9" fmla="*/ 305312 h 153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5055" h="1535055">
                  <a:moveTo>
                    <a:pt x="767528" y="1535055"/>
                  </a:moveTo>
                  <a:cubicBezTo>
                    <a:pt x="344291" y="1535055"/>
                    <a:pt x="0" y="1190764"/>
                    <a:pt x="0" y="767528"/>
                  </a:cubicBezTo>
                  <a:cubicBezTo>
                    <a:pt x="0" y="344291"/>
                    <a:pt x="344291" y="0"/>
                    <a:pt x="767528" y="0"/>
                  </a:cubicBezTo>
                  <a:cubicBezTo>
                    <a:pt x="1190764" y="0"/>
                    <a:pt x="1535055" y="344291"/>
                    <a:pt x="1535055" y="767528"/>
                  </a:cubicBezTo>
                  <a:cubicBezTo>
                    <a:pt x="1535055" y="1190764"/>
                    <a:pt x="1190764" y="1535055"/>
                    <a:pt x="767528" y="1535055"/>
                  </a:cubicBezTo>
                  <a:close/>
                  <a:moveTo>
                    <a:pt x="767528" y="305312"/>
                  </a:moveTo>
                  <a:cubicBezTo>
                    <a:pt x="512654" y="305312"/>
                    <a:pt x="305366" y="512654"/>
                    <a:pt x="305366" y="767528"/>
                  </a:cubicBezTo>
                  <a:cubicBezTo>
                    <a:pt x="305366" y="1022402"/>
                    <a:pt x="512708" y="1229744"/>
                    <a:pt x="767528" y="1229744"/>
                  </a:cubicBezTo>
                  <a:cubicBezTo>
                    <a:pt x="1022402" y="1229744"/>
                    <a:pt x="1229689" y="1022402"/>
                    <a:pt x="1229689" y="767528"/>
                  </a:cubicBezTo>
                  <a:cubicBezTo>
                    <a:pt x="1229689" y="512654"/>
                    <a:pt x="1022402" y="305312"/>
                    <a:pt x="767528" y="305312"/>
                  </a:cubicBezTo>
                  <a:close/>
                </a:path>
              </a:pathLst>
            </a:custGeom>
            <a:grpFill/>
            <a:ln w="5481" cap="flat">
              <a:noFill/>
              <a:prstDash val="solid"/>
              <a:miter/>
            </a:ln>
          </p:spPr>
          <p:txBody>
            <a:bodyPr rtlCol="0" anchor="ctr"/>
            <a:lstStyle/>
            <a:p>
              <a:endParaRPr lang="zh-CN" altLang="en-US"/>
            </a:p>
          </p:txBody>
        </p:sp>
        <p:sp>
          <p:nvSpPr>
            <p:cNvPr id="714" name="任意多边形: 形状 713"/>
            <p:cNvSpPr/>
            <p:nvPr/>
          </p:nvSpPr>
          <p:spPr>
            <a:xfrm>
              <a:off x="2910278" y="466434"/>
              <a:ext cx="274117" cy="274116"/>
            </a:xfrm>
            <a:custGeom>
              <a:avLst/>
              <a:gdLst>
                <a:gd name="connsiteX0" fmla="*/ 274117 w 274117"/>
                <a:gd name="connsiteY0" fmla="*/ 137058 h 274116"/>
                <a:gd name="connsiteX1" fmla="*/ 137059 w 274117"/>
                <a:gd name="connsiteY1" fmla="*/ 274117 h 274116"/>
                <a:gd name="connsiteX2" fmla="*/ 0 w 274117"/>
                <a:gd name="connsiteY2" fmla="*/ 137058 h 274116"/>
                <a:gd name="connsiteX3" fmla="*/ 137059 w 274117"/>
                <a:gd name="connsiteY3" fmla="*/ 0 h 274116"/>
                <a:gd name="connsiteX4" fmla="*/ 274117 w 274117"/>
                <a:gd name="connsiteY4" fmla="*/ 137058 h 274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117" h="274116">
                  <a:moveTo>
                    <a:pt x="274117" y="137058"/>
                  </a:moveTo>
                  <a:cubicBezTo>
                    <a:pt x="274117" y="212754"/>
                    <a:pt x="212754" y="274117"/>
                    <a:pt x="137059" y="274117"/>
                  </a:cubicBezTo>
                  <a:cubicBezTo>
                    <a:pt x="61363" y="274117"/>
                    <a:pt x="0" y="212754"/>
                    <a:pt x="0" y="137058"/>
                  </a:cubicBezTo>
                  <a:cubicBezTo>
                    <a:pt x="0" y="61363"/>
                    <a:pt x="61363" y="0"/>
                    <a:pt x="137059" y="0"/>
                  </a:cubicBezTo>
                  <a:cubicBezTo>
                    <a:pt x="212754" y="0"/>
                    <a:pt x="274117" y="61363"/>
                    <a:pt x="274117" y="137058"/>
                  </a:cubicBezTo>
                  <a:close/>
                </a:path>
              </a:pathLst>
            </a:custGeom>
            <a:grpFill/>
            <a:ln w="5481" cap="flat">
              <a:noFill/>
              <a:prstDash val="solid"/>
              <a:miter/>
            </a:ln>
          </p:spPr>
          <p:txBody>
            <a:bodyPr rtlCol="0" anchor="ctr"/>
            <a:lstStyle/>
            <a:p>
              <a:endParaRPr lang="zh-CN" altLang="en-US"/>
            </a:p>
          </p:txBody>
        </p:sp>
      </p:grpSp>
      <p:grpSp>
        <p:nvGrpSpPr>
          <p:cNvPr id="737" name="图形 617"/>
          <p:cNvGrpSpPr/>
          <p:nvPr/>
        </p:nvGrpSpPr>
        <p:grpSpPr>
          <a:xfrm>
            <a:off x="4828406" y="135592"/>
            <a:ext cx="1465631" cy="3159072"/>
            <a:chOff x="0" y="2443536"/>
            <a:chExt cx="1728806" cy="3569848"/>
          </a:xfrm>
        </p:grpSpPr>
        <p:sp>
          <p:nvSpPr>
            <p:cNvPr id="738" name="任意多边形: 形状 737"/>
            <p:cNvSpPr/>
            <p:nvPr/>
          </p:nvSpPr>
          <p:spPr>
            <a:xfrm>
              <a:off x="4004" y="2443536"/>
              <a:ext cx="1724802" cy="1724802"/>
            </a:xfrm>
            <a:custGeom>
              <a:avLst/>
              <a:gdLst>
                <a:gd name="connsiteX0" fmla="*/ 1724803 w 1724802"/>
                <a:gd name="connsiteY0" fmla="*/ 799631 h 1724802"/>
                <a:gd name="connsiteX1" fmla="*/ 1724803 w 1724802"/>
                <a:gd name="connsiteY1" fmla="*/ 0 h 1724802"/>
                <a:gd name="connsiteX2" fmla="*/ 0 w 1724802"/>
                <a:gd name="connsiteY2" fmla="*/ 1724802 h 1724802"/>
                <a:gd name="connsiteX3" fmla="*/ 799631 w 1724802"/>
                <a:gd name="connsiteY3" fmla="*/ 1724802 h 1724802"/>
                <a:gd name="connsiteX4" fmla="*/ 1724803 w 1724802"/>
                <a:gd name="connsiteY4" fmla="*/ 1724802 h 1724802"/>
                <a:gd name="connsiteX5" fmla="*/ 1724803 w 1724802"/>
                <a:gd name="connsiteY5" fmla="*/ 799631 h 172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4802" h="1724802">
                  <a:moveTo>
                    <a:pt x="1724803" y="799631"/>
                  </a:moveTo>
                  <a:lnTo>
                    <a:pt x="1724803" y="0"/>
                  </a:lnTo>
                  <a:cubicBezTo>
                    <a:pt x="772219" y="0"/>
                    <a:pt x="0" y="772219"/>
                    <a:pt x="0" y="1724802"/>
                  </a:cubicBezTo>
                  <a:lnTo>
                    <a:pt x="799631" y="1724802"/>
                  </a:lnTo>
                  <a:lnTo>
                    <a:pt x="1724803" y="1724802"/>
                  </a:lnTo>
                  <a:lnTo>
                    <a:pt x="1724803" y="799631"/>
                  </a:lnTo>
                  <a:close/>
                </a:path>
              </a:pathLst>
            </a:custGeom>
            <a:solidFill>
              <a:srgbClr val="6DEBB2"/>
            </a:solidFill>
            <a:ln w="6157" cap="flat">
              <a:noFill/>
              <a:prstDash val="solid"/>
              <a:miter/>
            </a:ln>
          </p:spPr>
          <p:txBody>
            <a:bodyPr rtlCol="0" anchor="ctr"/>
            <a:lstStyle/>
            <a:p>
              <a:endParaRPr lang="zh-CN" altLang="en-US"/>
            </a:p>
          </p:txBody>
        </p:sp>
        <p:sp>
          <p:nvSpPr>
            <p:cNvPr id="739" name="任意多边形: 形状 738"/>
            <p:cNvSpPr/>
            <p:nvPr/>
          </p:nvSpPr>
          <p:spPr>
            <a:xfrm>
              <a:off x="0" y="4288581"/>
              <a:ext cx="1724802" cy="1724802"/>
            </a:xfrm>
            <a:custGeom>
              <a:avLst/>
              <a:gdLst>
                <a:gd name="connsiteX0" fmla="*/ 799631 w 1724802"/>
                <a:gd name="connsiteY0" fmla="*/ 0 h 1724802"/>
                <a:gd name="connsiteX1" fmla="*/ 0 w 1724802"/>
                <a:gd name="connsiteY1" fmla="*/ 0 h 1724802"/>
                <a:gd name="connsiteX2" fmla="*/ 1724803 w 1724802"/>
                <a:gd name="connsiteY2" fmla="*/ 1724803 h 1724802"/>
                <a:gd name="connsiteX3" fmla="*/ 1724803 w 1724802"/>
                <a:gd name="connsiteY3" fmla="*/ 925172 h 1724802"/>
                <a:gd name="connsiteX4" fmla="*/ 1724803 w 1724802"/>
                <a:gd name="connsiteY4" fmla="*/ 0 h 1724802"/>
                <a:gd name="connsiteX5" fmla="*/ 799631 w 1724802"/>
                <a:gd name="connsiteY5" fmla="*/ 0 h 172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4802" h="1724802">
                  <a:moveTo>
                    <a:pt x="799631" y="0"/>
                  </a:moveTo>
                  <a:lnTo>
                    <a:pt x="0" y="0"/>
                  </a:lnTo>
                  <a:cubicBezTo>
                    <a:pt x="0" y="952584"/>
                    <a:pt x="772219" y="1724803"/>
                    <a:pt x="1724803" y="1724803"/>
                  </a:cubicBezTo>
                  <a:lnTo>
                    <a:pt x="1724803" y="925172"/>
                  </a:lnTo>
                  <a:lnTo>
                    <a:pt x="1724803" y="0"/>
                  </a:lnTo>
                  <a:lnTo>
                    <a:pt x="799631" y="0"/>
                  </a:lnTo>
                  <a:close/>
                </a:path>
              </a:pathLst>
            </a:custGeom>
            <a:solidFill>
              <a:srgbClr val="1CACF4"/>
            </a:solidFill>
            <a:ln w="6157" cap="flat">
              <a:noFill/>
              <a:prstDash val="solid"/>
              <a:miter/>
            </a:ln>
          </p:spPr>
          <p:txBody>
            <a:bodyPr rtlCol="0" anchor="ctr"/>
            <a:lstStyle/>
            <a:p>
              <a:endParaRPr lang="zh-CN" altLang="en-US" dirty="0"/>
            </a:p>
          </p:txBody>
        </p:sp>
        <p:grpSp>
          <p:nvGrpSpPr>
            <p:cNvPr id="740" name="图形 617"/>
            <p:cNvGrpSpPr/>
            <p:nvPr/>
          </p:nvGrpSpPr>
          <p:grpSpPr>
            <a:xfrm>
              <a:off x="523108" y="3304643"/>
              <a:ext cx="693001" cy="1851082"/>
              <a:chOff x="523108" y="3304643"/>
              <a:chExt cx="693001" cy="1851082"/>
            </a:xfrm>
            <a:solidFill>
              <a:srgbClr val="E6E6E6"/>
            </a:solidFill>
          </p:grpSpPr>
          <p:sp>
            <p:nvSpPr>
              <p:cNvPr id="741" name="任意多边形: 形状 740"/>
              <p:cNvSpPr/>
              <p:nvPr/>
            </p:nvSpPr>
            <p:spPr>
              <a:xfrm>
                <a:off x="1059336" y="330464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742" name="任意多边形: 形状 741"/>
              <p:cNvSpPr/>
              <p:nvPr/>
            </p:nvSpPr>
            <p:spPr>
              <a:xfrm>
                <a:off x="1191469" y="330772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743" name="任意多边形: 形状 742"/>
              <p:cNvSpPr/>
              <p:nvPr/>
            </p:nvSpPr>
            <p:spPr>
              <a:xfrm>
                <a:off x="925295" y="3305444"/>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744" name="任意多边形: 形状 743"/>
              <p:cNvSpPr/>
              <p:nvPr/>
            </p:nvSpPr>
            <p:spPr>
              <a:xfrm>
                <a:off x="791253" y="330618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745" name="任意多边形: 形状 744"/>
              <p:cNvSpPr/>
              <p:nvPr/>
            </p:nvSpPr>
            <p:spPr>
              <a:xfrm>
                <a:off x="657211" y="3306984"/>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746" name="任意多边形: 形状 745"/>
              <p:cNvSpPr/>
              <p:nvPr/>
            </p:nvSpPr>
            <p:spPr>
              <a:xfrm>
                <a:off x="523108" y="330772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grpSp>
      </p:grpSp>
      <p:sp>
        <p:nvSpPr>
          <p:cNvPr id="750" name="任意多边形: 形状 749"/>
          <p:cNvSpPr/>
          <p:nvPr/>
        </p:nvSpPr>
        <p:spPr>
          <a:xfrm>
            <a:off x="4877554" y="3351757"/>
            <a:ext cx="1444202" cy="1444202"/>
          </a:xfrm>
          <a:custGeom>
            <a:avLst/>
            <a:gdLst>
              <a:gd name="connsiteX0" fmla="*/ 1535055 w 1535055"/>
              <a:gd name="connsiteY0" fmla="*/ 767528 h 1535055"/>
              <a:gd name="connsiteX1" fmla="*/ 767528 w 1535055"/>
              <a:gd name="connsiteY1" fmla="*/ 1535055 h 1535055"/>
              <a:gd name="connsiteX2" fmla="*/ 0 w 1535055"/>
              <a:gd name="connsiteY2" fmla="*/ 767528 h 1535055"/>
              <a:gd name="connsiteX3" fmla="*/ 767528 w 1535055"/>
              <a:gd name="connsiteY3" fmla="*/ 0 h 1535055"/>
              <a:gd name="connsiteX4" fmla="*/ 1535055 w 1535055"/>
              <a:gd name="connsiteY4" fmla="*/ 767528 h 1535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55" h="1535055">
                <a:moveTo>
                  <a:pt x="1535055" y="767528"/>
                </a:moveTo>
                <a:cubicBezTo>
                  <a:pt x="1535055" y="1191421"/>
                  <a:pt x="1191422" y="1535055"/>
                  <a:pt x="767528" y="1535055"/>
                </a:cubicBezTo>
                <a:cubicBezTo>
                  <a:pt x="343634" y="1535055"/>
                  <a:pt x="0" y="1191421"/>
                  <a:pt x="0" y="767528"/>
                </a:cubicBezTo>
                <a:cubicBezTo>
                  <a:pt x="0" y="343634"/>
                  <a:pt x="343634" y="0"/>
                  <a:pt x="767528" y="0"/>
                </a:cubicBezTo>
                <a:cubicBezTo>
                  <a:pt x="1191422" y="0"/>
                  <a:pt x="1535055" y="343634"/>
                  <a:pt x="1535055" y="767528"/>
                </a:cubicBezTo>
                <a:close/>
              </a:path>
            </a:pathLst>
          </a:custGeom>
          <a:solidFill>
            <a:schemeClr val="bg1"/>
          </a:solidFill>
          <a:ln w="5481" cap="flat">
            <a:noFill/>
            <a:prstDash val="solid"/>
            <a:miter/>
          </a:ln>
        </p:spPr>
        <p:txBody>
          <a:bodyPr rtlCol="0" anchor="ctr"/>
          <a:lstStyle/>
          <a:p>
            <a:endParaRPr lang="zh-CN" altLang="en-US"/>
          </a:p>
        </p:txBody>
      </p:sp>
      <p:pic>
        <p:nvPicPr>
          <p:cNvPr id="752" name="图形 751"/>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4934766" y="5175500"/>
            <a:ext cx="1377044" cy="1377044"/>
          </a:xfrm>
          <a:prstGeom prst="rect">
            <a:avLst/>
          </a:prstGeom>
        </p:spPr>
      </p:pic>
      <p:pic>
        <p:nvPicPr>
          <p:cNvPr id="4" name="Picture 3" descr="logo-2-6"/>
          <p:cNvPicPr>
            <a:picLocks noChangeAspect="1"/>
          </p:cNvPicPr>
          <p:nvPr/>
        </p:nvPicPr>
        <p:blipFill>
          <a:blip r:embed="rId4"/>
          <a:stretch>
            <a:fillRect/>
          </a:stretch>
        </p:blipFill>
        <p:spPr>
          <a:xfrm>
            <a:off x="-13064" y="-3147"/>
            <a:ext cx="4572000" cy="1150620"/>
          </a:xfrm>
          <a:prstGeom prst="rect">
            <a:avLst/>
          </a:prstGeom>
        </p:spPr>
      </p:pic>
      <p:sp>
        <p:nvSpPr>
          <p:cNvPr id="6" name="文本框 5">
            <a:extLst>
              <a:ext uri="{C183D7F6-B498-43B3-948B-1728B52AA6E4}">
                <adec:decorative xmlns:adec="http://schemas.microsoft.com/office/drawing/2017/decorative" val="1"/>
              </a:ext>
            </a:extLst>
          </p:cNvPr>
          <p:cNvSpPr txBox="1"/>
          <p:nvPr/>
        </p:nvSpPr>
        <p:spPr>
          <a:xfrm>
            <a:off x="391023" y="2365702"/>
            <a:ext cx="6249144" cy="1923566"/>
          </a:xfrm>
          <a:prstGeom prst="rect">
            <a:avLst/>
          </a:prstGeom>
          <a:noFill/>
        </p:spPr>
        <p:txBody>
          <a:bodyPr wrap="square">
            <a:noAutofit/>
          </a:bodyPr>
          <a:lstStyle/>
          <a:p>
            <a:r>
              <a:rPr lang="en-US" sz="2400" b="1" dirty="0">
                <a:latin typeface="Sitka Small Semibold" pitchFamily="2" charset="0"/>
                <a:ea typeface="SimSun" panose="02010600030101010101" pitchFamily="2" charset="-122"/>
                <a:cs typeface="Times New Roman" panose="02020603050405020304" pitchFamily="18" charset="0"/>
              </a:rPr>
              <a:t>Advance</a:t>
            </a:r>
            <a:r>
              <a:rPr lang="en-US" sz="2400" b="1" dirty="0">
                <a:effectLst/>
                <a:latin typeface="Sitka Small Semibold" pitchFamily="2" charset="0"/>
                <a:ea typeface="SimSun" panose="02010600030101010101" pitchFamily="2" charset="-122"/>
                <a:cs typeface="Times New Roman" panose="02020603050405020304" pitchFamily="18" charset="0"/>
              </a:rPr>
              <a:t> Library Management </a:t>
            </a:r>
          </a:p>
          <a:p>
            <a:r>
              <a:rPr lang="en-US" sz="2400" b="1" dirty="0">
                <a:effectLst/>
                <a:latin typeface="Sitka Small Semibold" pitchFamily="2" charset="0"/>
                <a:ea typeface="SimSun" panose="02010600030101010101" pitchFamily="2" charset="-122"/>
                <a:cs typeface="Times New Roman" panose="02020603050405020304" pitchFamily="18" charset="0"/>
              </a:rPr>
              <a:t>System: </a:t>
            </a:r>
            <a:r>
              <a:rPr lang="en-US" sz="2000" b="1" dirty="0">
                <a:effectLst/>
                <a:latin typeface="Sitka Small Semibold" pitchFamily="2" charset="0"/>
                <a:ea typeface="SimSun" panose="02010600030101010101" pitchFamily="2" charset="-122"/>
                <a:cs typeface="Times New Roman" panose="02020603050405020304" pitchFamily="18" charset="0"/>
              </a:rPr>
              <a:t>A Smart and Efficient Approach</a:t>
            </a:r>
            <a:endParaRPr lang="en-IN" sz="20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altLang="zh-CN" sz="2400" b="1" dirty="0">
              <a:solidFill>
                <a:schemeClr val="tx1"/>
              </a:solidFill>
              <a:latin typeface="+mj-lt"/>
            </a:endParaRPr>
          </a:p>
        </p:txBody>
      </p:sp>
      <p:pic>
        <p:nvPicPr>
          <p:cNvPr id="9" name="Picture 8" descr="download (2)"/>
          <p:cNvPicPr>
            <a:picLocks noChangeAspect="1"/>
          </p:cNvPicPr>
          <p:nvPr/>
        </p:nvPicPr>
        <p:blipFill>
          <a:blip r:embed="rId5"/>
          <a:stretch>
            <a:fillRect/>
          </a:stretch>
        </p:blipFill>
        <p:spPr>
          <a:xfrm>
            <a:off x="2458" y="3260904"/>
            <a:ext cx="1575073" cy="1575073"/>
          </a:xfrm>
          <a:prstGeom prst="rect">
            <a:avLst/>
          </a:prstGeom>
        </p:spPr>
      </p:pic>
      <p:pic>
        <p:nvPicPr>
          <p:cNvPr id="12" name="Picture 11">
            <a:extLst>
              <a:ext uri="{FF2B5EF4-FFF2-40B4-BE49-F238E27FC236}">
                <a16:creationId xmlns:a16="http://schemas.microsoft.com/office/drawing/2014/main" id="{4FCA7E1C-E94C-E020-2D29-CFBF4C60761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41907" y="469470"/>
            <a:ext cx="5346741" cy="413845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pic>
        <p:nvPicPr>
          <p:cNvPr id="7" name="Picture 6" descr="library-1"/>
          <p:cNvPicPr>
            <a:picLocks noChangeAspect="1"/>
          </p:cNvPicPr>
          <p:nvPr/>
        </p:nvPicPr>
        <p:blipFill>
          <a:blip r:embed="rId2"/>
          <a:stretch>
            <a:fillRect/>
          </a:stretch>
        </p:blipFill>
        <p:spPr>
          <a:xfrm>
            <a:off x="0" y="0"/>
            <a:ext cx="12191365" cy="6858000"/>
          </a:xfrm>
          <a:prstGeom prst="rect">
            <a:avLst/>
          </a:prstGeom>
        </p:spPr>
      </p:pic>
      <p:pic>
        <p:nvPicPr>
          <p:cNvPr id="3" name="Picture 2">
            <a:extLst>
              <a:ext uri="{FF2B5EF4-FFF2-40B4-BE49-F238E27FC236}">
                <a16:creationId xmlns:a16="http://schemas.microsoft.com/office/drawing/2014/main" id="{0EFE05AC-9124-A0F2-17E3-754F0F4B062C}"/>
              </a:ext>
            </a:extLst>
          </p:cNvPr>
          <p:cNvPicPr>
            <a:picLocks noChangeAspect="1"/>
          </p:cNvPicPr>
          <p:nvPr/>
        </p:nvPicPr>
        <p:blipFill>
          <a:blip r:embed="rId3"/>
          <a:stretch>
            <a:fillRect/>
          </a:stretch>
        </p:blipFill>
        <p:spPr>
          <a:xfrm>
            <a:off x="1141821" y="0"/>
            <a:ext cx="10159369" cy="68580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pic>
        <p:nvPicPr>
          <p:cNvPr id="7" name="Picture 6" descr="library-1"/>
          <p:cNvPicPr>
            <a:picLocks noChangeAspect="1"/>
          </p:cNvPicPr>
          <p:nvPr/>
        </p:nvPicPr>
        <p:blipFill>
          <a:blip r:embed="rId2"/>
          <a:stretch>
            <a:fillRect/>
          </a:stretch>
        </p:blipFill>
        <p:spPr>
          <a:xfrm>
            <a:off x="0" y="0"/>
            <a:ext cx="12191365" cy="6858000"/>
          </a:xfrm>
          <a:prstGeom prst="rect">
            <a:avLst/>
          </a:prstGeom>
        </p:spPr>
      </p:pic>
      <p:pic>
        <p:nvPicPr>
          <p:cNvPr id="3" name="Picture 2">
            <a:extLst>
              <a:ext uri="{FF2B5EF4-FFF2-40B4-BE49-F238E27FC236}">
                <a16:creationId xmlns:a16="http://schemas.microsoft.com/office/drawing/2014/main" id="{22131EA6-480B-F34C-106A-A6349C60DA84}"/>
              </a:ext>
            </a:extLst>
          </p:cNvPr>
          <p:cNvPicPr>
            <a:picLocks noChangeAspect="1"/>
          </p:cNvPicPr>
          <p:nvPr/>
        </p:nvPicPr>
        <p:blipFill>
          <a:blip r:embed="rId3"/>
          <a:stretch>
            <a:fillRect/>
          </a:stretch>
        </p:blipFill>
        <p:spPr>
          <a:xfrm>
            <a:off x="0" y="368016"/>
            <a:ext cx="12192000" cy="6121968"/>
          </a:xfrm>
          <a:prstGeom prst="rect">
            <a:avLst/>
          </a:prstGeom>
        </p:spPr>
      </p:pic>
    </p:spTree>
    <p:extLst>
      <p:ext uri="{BB962C8B-B14F-4D97-AF65-F5344CB8AC3E}">
        <p14:creationId xmlns:p14="http://schemas.microsoft.com/office/powerpoint/2010/main" val="28019926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pic>
        <p:nvPicPr>
          <p:cNvPr id="7" name="Picture 6" descr="library-1"/>
          <p:cNvPicPr>
            <a:picLocks noChangeAspect="1"/>
          </p:cNvPicPr>
          <p:nvPr/>
        </p:nvPicPr>
        <p:blipFill>
          <a:blip r:embed="rId2"/>
          <a:stretch>
            <a:fillRect/>
          </a:stretch>
        </p:blipFill>
        <p:spPr>
          <a:xfrm>
            <a:off x="0" y="0"/>
            <a:ext cx="12191365" cy="6858000"/>
          </a:xfrm>
          <a:prstGeom prst="rect">
            <a:avLst/>
          </a:prstGeom>
        </p:spPr>
      </p:pic>
      <p:pic>
        <p:nvPicPr>
          <p:cNvPr id="3" name="Picture 2">
            <a:extLst>
              <a:ext uri="{FF2B5EF4-FFF2-40B4-BE49-F238E27FC236}">
                <a16:creationId xmlns:a16="http://schemas.microsoft.com/office/drawing/2014/main" id="{53B6B572-3F35-DA41-FEEF-73BFFC9DFE0E}"/>
              </a:ext>
            </a:extLst>
          </p:cNvPr>
          <p:cNvPicPr>
            <a:picLocks noChangeAspect="1"/>
          </p:cNvPicPr>
          <p:nvPr/>
        </p:nvPicPr>
        <p:blipFill>
          <a:blip r:embed="rId3"/>
          <a:stretch>
            <a:fillRect/>
          </a:stretch>
        </p:blipFill>
        <p:spPr>
          <a:xfrm>
            <a:off x="0" y="334159"/>
            <a:ext cx="12192000" cy="6189682"/>
          </a:xfrm>
          <a:prstGeom prst="rect">
            <a:avLst/>
          </a:prstGeom>
        </p:spPr>
      </p:pic>
    </p:spTree>
    <p:extLst>
      <p:ext uri="{BB962C8B-B14F-4D97-AF65-F5344CB8AC3E}">
        <p14:creationId xmlns:p14="http://schemas.microsoft.com/office/powerpoint/2010/main" val="22584949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pic>
        <p:nvPicPr>
          <p:cNvPr id="7" name="Picture 6" descr="library-1"/>
          <p:cNvPicPr>
            <a:picLocks noChangeAspect="1"/>
          </p:cNvPicPr>
          <p:nvPr/>
        </p:nvPicPr>
        <p:blipFill>
          <a:blip r:embed="rId2"/>
          <a:stretch>
            <a:fillRect/>
          </a:stretch>
        </p:blipFill>
        <p:spPr>
          <a:xfrm>
            <a:off x="0" y="0"/>
            <a:ext cx="12191365" cy="6858000"/>
          </a:xfrm>
          <a:prstGeom prst="rect">
            <a:avLst/>
          </a:prstGeom>
        </p:spPr>
      </p:pic>
      <p:pic>
        <p:nvPicPr>
          <p:cNvPr id="3" name="Picture 2">
            <a:extLst>
              <a:ext uri="{FF2B5EF4-FFF2-40B4-BE49-F238E27FC236}">
                <a16:creationId xmlns:a16="http://schemas.microsoft.com/office/drawing/2014/main" id="{FE587543-F6C3-B42A-7C42-BB71B643475D}"/>
              </a:ext>
            </a:extLst>
          </p:cNvPr>
          <p:cNvPicPr>
            <a:picLocks noChangeAspect="1"/>
          </p:cNvPicPr>
          <p:nvPr/>
        </p:nvPicPr>
        <p:blipFill>
          <a:blip r:embed="rId3"/>
          <a:stretch>
            <a:fillRect/>
          </a:stretch>
        </p:blipFill>
        <p:spPr>
          <a:xfrm>
            <a:off x="0" y="291645"/>
            <a:ext cx="12192000" cy="6274710"/>
          </a:xfrm>
          <a:prstGeom prst="rect">
            <a:avLst/>
          </a:prstGeom>
        </p:spPr>
      </p:pic>
    </p:spTree>
    <p:extLst>
      <p:ext uri="{BB962C8B-B14F-4D97-AF65-F5344CB8AC3E}">
        <p14:creationId xmlns:p14="http://schemas.microsoft.com/office/powerpoint/2010/main" val="2472721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pic>
        <p:nvPicPr>
          <p:cNvPr id="7" name="Picture 6" descr="library-1"/>
          <p:cNvPicPr>
            <a:picLocks noChangeAspect="1"/>
          </p:cNvPicPr>
          <p:nvPr/>
        </p:nvPicPr>
        <p:blipFill>
          <a:blip r:embed="rId2"/>
          <a:stretch>
            <a:fillRect/>
          </a:stretch>
        </p:blipFill>
        <p:spPr>
          <a:xfrm>
            <a:off x="0" y="0"/>
            <a:ext cx="12191365" cy="6858000"/>
          </a:xfrm>
          <a:prstGeom prst="rect">
            <a:avLst/>
          </a:prstGeom>
        </p:spPr>
      </p:pic>
      <p:pic>
        <p:nvPicPr>
          <p:cNvPr id="3" name="Picture 2">
            <a:extLst>
              <a:ext uri="{FF2B5EF4-FFF2-40B4-BE49-F238E27FC236}">
                <a16:creationId xmlns:a16="http://schemas.microsoft.com/office/drawing/2014/main" id="{B7F5D3EB-D4C3-C13E-5F44-5FD592043132}"/>
              </a:ext>
            </a:extLst>
          </p:cNvPr>
          <p:cNvPicPr>
            <a:picLocks noChangeAspect="1"/>
          </p:cNvPicPr>
          <p:nvPr/>
        </p:nvPicPr>
        <p:blipFill>
          <a:blip r:embed="rId3"/>
          <a:stretch>
            <a:fillRect/>
          </a:stretch>
        </p:blipFill>
        <p:spPr>
          <a:xfrm>
            <a:off x="520631" y="0"/>
            <a:ext cx="11150737" cy="6858000"/>
          </a:xfrm>
          <a:prstGeom prst="rect">
            <a:avLst/>
          </a:prstGeom>
        </p:spPr>
      </p:pic>
    </p:spTree>
    <p:extLst>
      <p:ext uri="{BB962C8B-B14F-4D97-AF65-F5344CB8AC3E}">
        <p14:creationId xmlns:p14="http://schemas.microsoft.com/office/powerpoint/2010/main" val="3357707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pic>
        <p:nvPicPr>
          <p:cNvPr id="7" name="Picture 6" descr="library-1"/>
          <p:cNvPicPr>
            <a:picLocks noChangeAspect="1"/>
          </p:cNvPicPr>
          <p:nvPr/>
        </p:nvPicPr>
        <p:blipFill>
          <a:blip r:embed="rId2"/>
          <a:stretch>
            <a:fillRect/>
          </a:stretch>
        </p:blipFill>
        <p:spPr>
          <a:xfrm>
            <a:off x="0" y="0"/>
            <a:ext cx="12191365" cy="6858000"/>
          </a:xfrm>
          <a:prstGeom prst="rect">
            <a:avLst/>
          </a:prstGeom>
        </p:spPr>
      </p:pic>
      <p:pic>
        <p:nvPicPr>
          <p:cNvPr id="3" name="Picture 2">
            <a:extLst>
              <a:ext uri="{FF2B5EF4-FFF2-40B4-BE49-F238E27FC236}">
                <a16:creationId xmlns:a16="http://schemas.microsoft.com/office/drawing/2014/main" id="{999F8061-8E6C-177C-09E4-F80266B7A030}"/>
              </a:ext>
            </a:extLst>
          </p:cNvPr>
          <p:cNvPicPr>
            <a:picLocks noChangeAspect="1"/>
          </p:cNvPicPr>
          <p:nvPr/>
        </p:nvPicPr>
        <p:blipFill>
          <a:blip r:embed="rId3"/>
          <a:stretch>
            <a:fillRect/>
          </a:stretch>
        </p:blipFill>
        <p:spPr>
          <a:xfrm>
            <a:off x="0" y="497209"/>
            <a:ext cx="12192000" cy="5863582"/>
          </a:xfrm>
          <a:prstGeom prst="rect">
            <a:avLst/>
          </a:prstGeom>
        </p:spPr>
      </p:pic>
    </p:spTree>
    <p:extLst>
      <p:ext uri="{BB962C8B-B14F-4D97-AF65-F5344CB8AC3E}">
        <p14:creationId xmlns:p14="http://schemas.microsoft.com/office/powerpoint/2010/main" val="22089826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pic>
        <p:nvPicPr>
          <p:cNvPr id="7" name="Picture 6" descr="library-1"/>
          <p:cNvPicPr>
            <a:picLocks noChangeAspect="1"/>
          </p:cNvPicPr>
          <p:nvPr/>
        </p:nvPicPr>
        <p:blipFill>
          <a:blip r:embed="rId2"/>
          <a:stretch>
            <a:fillRect/>
          </a:stretch>
        </p:blipFill>
        <p:spPr>
          <a:xfrm>
            <a:off x="0" y="0"/>
            <a:ext cx="12191365" cy="6858000"/>
          </a:xfrm>
          <a:prstGeom prst="rect">
            <a:avLst/>
          </a:prstGeom>
        </p:spPr>
      </p:pic>
      <p:pic>
        <p:nvPicPr>
          <p:cNvPr id="3" name="Picture 2">
            <a:extLst>
              <a:ext uri="{FF2B5EF4-FFF2-40B4-BE49-F238E27FC236}">
                <a16:creationId xmlns:a16="http://schemas.microsoft.com/office/drawing/2014/main" id="{22719D0D-4086-2910-183A-2C6EBEE61135}"/>
              </a:ext>
            </a:extLst>
          </p:cNvPr>
          <p:cNvPicPr>
            <a:picLocks noChangeAspect="1"/>
          </p:cNvPicPr>
          <p:nvPr/>
        </p:nvPicPr>
        <p:blipFill>
          <a:blip r:embed="rId3"/>
          <a:stretch>
            <a:fillRect/>
          </a:stretch>
        </p:blipFill>
        <p:spPr>
          <a:xfrm>
            <a:off x="0" y="598244"/>
            <a:ext cx="12192000" cy="5661512"/>
          </a:xfrm>
          <a:prstGeom prst="rect">
            <a:avLst/>
          </a:prstGeom>
        </p:spPr>
      </p:pic>
    </p:spTree>
    <p:extLst>
      <p:ext uri="{BB962C8B-B14F-4D97-AF65-F5344CB8AC3E}">
        <p14:creationId xmlns:p14="http://schemas.microsoft.com/office/powerpoint/2010/main" val="7230859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pic>
        <p:nvPicPr>
          <p:cNvPr id="7" name="Picture 6" descr="library-1"/>
          <p:cNvPicPr>
            <a:picLocks noChangeAspect="1"/>
          </p:cNvPicPr>
          <p:nvPr/>
        </p:nvPicPr>
        <p:blipFill>
          <a:blip r:embed="rId2"/>
          <a:stretch>
            <a:fillRect/>
          </a:stretch>
        </p:blipFill>
        <p:spPr>
          <a:xfrm>
            <a:off x="0" y="0"/>
            <a:ext cx="12191365" cy="6858000"/>
          </a:xfrm>
          <a:prstGeom prst="rect">
            <a:avLst/>
          </a:prstGeom>
        </p:spPr>
      </p:pic>
      <p:pic>
        <p:nvPicPr>
          <p:cNvPr id="4" name="Picture 3">
            <a:extLst>
              <a:ext uri="{FF2B5EF4-FFF2-40B4-BE49-F238E27FC236}">
                <a16:creationId xmlns:a16="http://schemas.microsoft.com/office/drawing/2014/main" id="{8E0B7AE2-D12F-EA4D-4FBC-510F272156DB}"/>
              </a:ext>
            </a:extLst>
          </p:cNvPr>
          <p:cNvPicPr>
            <a:picLocks noChangeAspect="1"/>
          </p:cNvPicPr>
          <p:nvPr/>
        </p:nvPicPr>
        <p:blipFill>
          <a:blip r:embed="rId3"/>
          <a:stretch>
            <a:fillRect/>
          </a:stretch>
        </p:blipFill>
        <p:spPr>
          <a:xfrm>
            <a:off x="0" y="292751"/>
            <a:ext cx="12192000" cy="6272498"/>
          </a:xfrm>
          <a:prstGeom prst="rect">
            <a:avLst/>
          </a:prstGeom>
        </p:spPr>
      </p:pic>
    </p:spTree>
    <p:extLst>
      <p:ext uri="{BB962C8B-B14F-4D97-AF65-F5344CB8AC3E}">
        <p14:creationId xmlns:p14="http://schemas.microsoft.com/office/powerpoint/2010/main" val="36623615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pic>
        <p:nvPicPr>
          <p:cNvPr id="7" name="Picture 6" descr="library-1"/>
          <p:cNvPicPr>
            <a:picLocks noChangeAspect="1"/>
          </p:cNvPicPr>
          <p:nvPr/>
        </p:nvPicPr>
        <p:blipFill>
          <a:blip r:embed="rId2"/>
          <a:stretch>
            <a:fillRect/>
          </a:stretch>
        </p:blipFill>
        <p:spPr>
          <a:xfrm>
            <a:off x="0" y="0"/>
            <a:ext cx="12191365" cy="6858000"/>
          </a:xfrm>
          <a:prstGeom prst="rect">
            <a:avLst/>
          </a:prstGeom>
        </p:spPr>
      </p:pic>
      <p:pic>
        <p:nvPicPr>
          <p:cNvPr id="4" name="Picture 3">
            <a:extLst>
              <a:ext uri="{FF2B5EF4-FFF2-40B4-BE49-F238E27FC236}">
                <a16:creationId xmlns:a16="http://schemas.microsoft.com/office/drawing/2014/main" id="{6C2BCEFD-0D86-73A1-3EFD-3C8B59EA5F67}"/>
              </a:ext>
            </a:extLst>
          </p:cNvPr>
          <p:cNvPicPr>
            <a:picLocks noChangeAspect="1"/>
          </p:cNvPicPr>
          <p:nvPr/>
        </p:nvPicPr>
        <p:blipFill>
          <a:blip r:embed="rId3"/>
          <a:stretch>
            <a:fillRect/>
          </a:stretch>
        </p:blipFill>
        <p:spPr>
          <a:xfrm>
            <a:off x="0" y="309721"/>
            <a:ext cx="12192000" cy="6238557"/>
          </a:xfrm>
          <a:prstGeom prst="rect">
            <a:avLst/>
          </a:prstGeom>
        </p:spPr>
      </p:pic>
    </p:spTree>
    <p:extLst>
      <p:ext uri="{BB962C8B-B14F-4D97-AF65-F5344CB8AC3E}">
        <p14:creationId xmlns:p14="http://schemas.microsoft.com/office/powerpoint/2010/main" val="14687835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sp>
        <p:nvSpPr>
          <p:cNvPr id="693" name="矩形: 圆角 692"/>
          <p:cNvSpPr/>
          <p:nvPr/>
        </p:nvSpPr>
        <p:spPr>
          <a:xfrm>
            <a:off x="-1" y="6092825"/>
            <a:ext cx="12192001" cy="780940"/>
          </a:xfrm>
          <a:prstGeom prst="roundRect">
            <a:avLst>
              <a:gd name="adj" fmla="val 0"/>
            </a:avLst>
          </a:prstGeom>
          <a:solidFill>
            <a:srgbClr val="FBC66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95" name="文本框 694"/>
          <p:cNvSpPr txBox="1"/>
          <p:nvPr/>
        </p:nvSpPr>
        <p:spPr>
          <a:xfrm>
            <a:off x="586243" y="858612"/>
            <a:ext cx="4297747" cy="706755"/>
          </a:xfrm>
          <a:prstGeom prst="rect">
            <a:avLst/>
          </a:prstGeom>
          <a:noFill/>
        </p:spPr>
        <p:txBody>
          <a:bodyPr wrap="square">
            <a:spAutoFit/>
          </a:bodyPr>
          <a:lstStyle/>
          <a:p>
            <a:r>
              <a:rPr lang="en-US" altLang="zh-CN" sz="4000" dirty="0">
                <a:solidFill>
                  <a:schemeClr val="bg1"/>
                </a:solidFill>
                <a:latin typeface="+mj-lt"/>
              </a:rPr>
              <a:t>Maintenance</a:t>
            </a:r>
          </a:p>
        </p:txBody>
      </p:sp>
      <p:grpSp>
        <p:nvGrpSpPr>
          <p:cNvPr id="20" name="组合 19"/>
          <p:cNvGrpSpPr/>
          <p:nvPr/>
        </p:nvGrpSpPr>
        <p:grpSpPr>
          <a:xfrm flipH="1">
            <a:off x="5532452" y="3143469"/>
            <a:ext cx="6645029" cy="3257369"/>
            <a:chOff x="4245090" y="3459195"/>
            <a:chExt cx="7282485" cy="3569848"/>
          </a:xfrm>
        </p:grpSpPr>
        <p:sp>
          <p:nvSpPr>
            <p:cNvPr id="5" name="任意多边形: 形状 4"/>
            <p:cNvSpPr/>
            <p:nvPr/>
          </p:nvSpPr>
          <p:spPr>
            <a:xfrm>
              <a:off x="7948487" y="5295370"/>
              <a:ext cx="1724802" cy="1724802"/>
            </a:xfrm>
            <a:custGeom>
              <a:avLst/>
              <a:gdLst>
                <a:gd name="connsiteX0" fmla="*/ 0 w 1724802"/>
                <a:gd name="connsiteY0" fmla="*/ 0 h 1724802"/>
                <a:gd name="connsiteX1" fmla="*/ 1724803 w 1724802"/>
                <a:gd name="connsiteY1" fmla="*/ 0 h 1724802"/>
                <a:gd name="connsiteX2" fmla="*/ 1724803 w 1724802"/>
                <a:gd name="connsiteY2" fmla="*/ 1724802 h 1724802"/>
                <a:gd name="connsiteX3" fmla="*/ 0 w 1724802"/>
                <a:gd name="connsiteY3" fmla="*/ 1724802 h 1724802"/>
              </a:gdLst>
              <a:ahLst/>
              <a:cxnLst>
                <a:cxn ang="0">
                  <a:pos x="connsiteX0" y="connsiteY0"/>
                </a:cxn>
                <a:cxn ang="0">
                  <a:pos x="connsiteX1" y="connsiteY1"/>
                </a:cxn>
                <a:cxn ang="0">
                  <a:pos x="connsiteX2" y="connsiteY2"/>
                </a:cxn>
                <a:cxn ang="0">
                  <a:pos x="connsiteX3" y="connsiteY3"/>
                </a:cxn>
              </a:cxnLst>
              <a:rect l="l" t="t" r="r" b="b"/>
              <a:pathLst>
                <a:path w="1724802" h="1724802">
                  <a:moveTo>
                    <a:pt x="0" y="0"/>
                  </a:moveTo>
                  <a:lnTo>
                    <a:pt x="1724803" y="0"/>
                  </a:lnTo>
                  <a:lnTo>
                    <a:pt x="1724803" y="1724802"/>
                  </a:lnTo>
                  <a:lnTo>
                    <a:pt x="0" y="1724802"/>
                  </a:lnTo>
                  <a:close/>
                </a:path>
              </a:pathLst>
            </a:custGeom>
            <a:solidFill>
              <a:srgbClr val="6DEBB2"/>
            </a:solidFill>
            <a:ln w="6157" cap="flat">
              <a:noFill/>
              <a:prstDash val="solid"/>
              <a:miter/>
            </a:ln>
          </p:spPr>
          <p:txBody>
            <a:bodyPr rtlCol="0" anchor="ctr"/>
            <a:lstStyle/>
            <a:p>
              <a:endParaRPr lang="zh-CN" altLang="en-US"/>
            </a:p>
          </p:txBody>
        </p:sp>
        <p:sp>
          <p:nvSpPr>
            <p:cNvPr id="6" name="任意多边形: 形状 5"/>
            <p:cNvSpPr/>
            <p:nvPr/>
          </p:nvSpPr>
          <p:spPr>
            <a:xfrm>
              <a:off x="9802773" y="5302084"/>
              <a:ext cx="1724802" cy="1724802"/>
            </a:xfrm>
            <a:custGeom>
              <a:avLst/>
              <a:gdLst>
                <a:gd name="connsiteX0" fmla="*/ 1724803 w 1724802"/>
                <a:gd name="connsiteY0" fmla="*/ 862401 h 1724802"/>
                <a:gd name="connsiteX1" fmla="*/ 862401 w 1724802"/>
                <a:gd name="connsiteY1" fmla="*/ 1724803 h 1724802"/>
                <a:gd name="connsiteX2" fmla="*/ 0 w 1724802"/>
                <a:gd name="connsiteY2" fmla="*/ 862402 h 1724802"/>
                <a:gd name="connsiteX3" fmla="*/ 862401 w 1724802"/>
                <a:gd name="connsiteY3" fmla="*/ 0 h 1724802"/>
                <a:gd name="connsiteX4" fmla="*/ 1724803 w 1724802"/>
                <a:gd name="connsiteY4" fmla="*/ 862401 h 172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4802" h="1724802">
                  <a:moveTo>
                    <a:pt x="1724803" y="862401"/>
                  </a:moveTo>
                  <a:cubicBezTo>
                    <a:pt x="1724803" y="1338692"/>
                    <a:pt x="1338692" y="1724803"/>
                    <a:pt x="862401" y="1724803"/>
                  </a:cubicBezTo>
                  <a:cubicBezTo>
                    <a:pt x="386110" y="1724803"/>
                    <a:pt x="0" y="1338693"/>
                    <a:pt x="0" y="862402"/>
                  </a:cubicBezTo>
                  <a:cubicBezTo>
                    <a:pt x="0" y="386111"/>
                    <a:pt x="386110" y="0"/>
                    <a:pt x="862401" y="0"/>
                  </a:cubicBezTo>
                  <a:cubicBezTo>
                    <a:pt x="1338692" y="0"/>
                    <a:pt x="1724803" y="386111"/>
                    <a:pt x="1724803" y="862401"/>
                  </a:cubicBezTo>
                  <a:close/>
                </a:path>
              </a:pathLst>
            </a:custGeom>
            <a:solidFill>
              <a:schemeClr val="bg1"/>
            </a:solidFill>
            <a:ln w="6157" cap="flat">
              <a:noFill/>
              <a:prstDash val="solid"/>
              <a:miter/>
            </a:ln>
          </p:spPr>
          <p:txBody>
            <a:bodyPr rtlCol="0" anchor="ctr"/>
            <a:lstStyle/>
            <a:p>
              <a:endParaRPr lang="zh-CN" altLang="en-US"/>
            </a:p>
          </p:txBody>
        </p:sp>
        <p:grpSp>
          <p:nvGrpSpPr>
            <p:cNvPr id="7" name="图形 617"/>
            <p:cNvGrpSpPr/>
            <p:nvPr/>
          </p:nvGrpSpPr>
          <p:grpSpPr>
            <a:xfrm>
              <a:off x="6101901" y="5294138"/>
              <a:ext cx="1724802" cy="1724802"/>
              <a:chOff x="1856811" y="4278479"/>
              <a:chExt cx="1724802" cy="1724802"/>
            </a:xfrm>
            <a:solidFill>
              <a:srgbClr val="1CACF4"/>
            </a:solidFill>
          </p:grpSpPr>
          <p:sp>
            <p:nvSpPr>
              <p:cNvPr id="8" name="任意多边形: 形状 7"/>
              <p:cNvSpPr/>
              <p:nvPr/>
            </p:nvSpPr>
            <p:spPr>
              <a:xfrm>
                <a:off x="1856811" y="4278479"/>
                <a:ext cx="1724802" cy="1724802"/>
              </a:xfrm>
              <a:custGeom>
                <a:avLst/>
                <a:gdLst>
                  <a:gd name="connsiteX0" fmla="*/ 0 w 1724802"/>
                  <a:gd name="connsiteY0" fmla="*/ 1724802 h 1724802"/>
                  <a:gd name="connsiteX1" fmla="*/ 1724803 w 1724802"/>
                  <a:gd name="connsiteY1" fmla="*/ 1724802 h 1724802"/>
                  <a:gd name="connsiteX2" fmla="*/ 0 w 1724802"/>
                  <a:gd name="connsiteY2" fmla="*/ 0 h 1724802"/>
                </a:gdLst>
                <a:ahLst/>
                <a:cxnLst>
                  <a:cxn ang="0">
                    <a:pos x="connsiteX0" y="connsiteY0"/>
                  </a:cxn>
                  <a:cxn ang="0">
                    <a:pos x="connsiteX1" y="connsiteY1"/>
                  </a:cxn>
                  <a:cxn ang="0">
                    <a:pos x="connsiteX2" y="connsiteY2"/>
                  </a:cxn>
                </a:cxnLst>
                <a:rect l="l" t="t" r="r" b="b"/>
                <a:pathLst>
                  <a:path w="1724802" h="1724802">
                    <a:moveTo>
                      <a:pt x="0" y="1724802"/>
                    </a:moveTo>
                    <a:lnTo>
                      <a:pt x="1724803" y="1724802"/>
                    </a:lnTo>
                    <a:lnTo>
                      <a:pt x="0" y="0"/>
                    </a:lnTo>
                    <a:close/>
                  </a:path>
                </a:pathLst>
              </a:custGeom>
              <a:grpFill/>
              <a:ln w="6157" cap="flat">
                <a:noFill/>
                <a:prstDash val="solid"/>
                <a:miter/>
              </a:ln>
            </p:spPr>
            <p:txBody>
              <a:bodyPr rtlCol="0" anchor="ctr"/>
              <a:lstStyle/>
              <a:p>
                <a:endParaRPr lang="zh-CN" altLang="en-US"/>
              </a:p>
            </p:txBody>
          </p:sp>
          <p:sp>
            <p:nvSpPr>
              <p:cNvPr id="9" name="任意多边形: 形状 8"/>
              <p:cNvSpPr/>
              <p:nvPr/>
            </p:nvSpPr>
            <p:spPr>
              <a:xfrm>
                <a:off x="2991115" y="4571141"/>
                <a:ext cx="308000" cy="308000"/>
              </a:xfrm>
              <a:custGeom>
                <a:avLst/>
                <a:gdLst>
                  <a:gd name="connsiteX0" fmla="*/ 308001 w 308000"/>
                  <a:gd name="connsiteY0" fmla="*/ 154000 h 308000"/>
                  <a:gd name="connsiteX1" fmla="*/ 154000 w 308000"/>
                  <a:gd name="connsiteY1" fmla="*/ 308001 h 308000"/>
                  <a:gd name="connsiteX2" fmla="*/ 0 w 308000"/>
                  <a:gd name="connsiteY2" fmla="*/ 154000 h 308000"/>
                  <a:gd name="connsiteX3" fmla="*/ 154000 w 308000"/>
                  <a:gd name="connsiteY3" fmla="*/ 0 h 308000"/>
                  <a:gd name="connsiteX4" fmla="*/ 308001 w 308000"/>
                  <a:gd name="connsiteY4" fmla="*/ 154000 h 30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0" h="308000">
                    <a:moveTo>
                      <a:pt x="308001" y="154000"/>
                    </a:moveTo>
                    <a:cubicBezTo>
                      <a:pt x="308001" y="239052"/>
                      <a:pt x="239052" y="308001"/>
                      <a:pt x="154000" y="308001"/>
                    </a:cubicBezTo>
                    <a:cubicBezTo>
                      <a:pt x="68948" y="308001"/>
                      <a:pt x="0" y="239052"/>
                      <a:pt x="0" y="154000"/>
                    </a:cubicBezTo>
                    <a:cubicBezTo>
                      <a:pt x="0" y="68948"/>
                      <a:pt x="68948" y="0"/>
                      <a:pt x="154000" y="0"/>
                    </a:cubicBezTo>
                    <a:cubicBezTo>
                      <a:pt x="239052" y="0"/>
                      <a:pt x="308001" y="68948"/>
                      <a:pt x="308001" y="154000"/>
                    </a:cubicBezTo>
                    <a:close/>
                  </a:path>
                </a:pathLst>
              </a:custGeom>
              <a:grpFill/>
              <a:ln w="6157" cap="flat">
                <a:noFill/>
                <a:prstDash val="solid"/>
                <a:miter/>
              </a:ln>
            </p:spPr>
            <p:txBody>
              <a:bodyPr rtlCol="0" anchor="ctr"/>
              <a:lstStyle/>
              <a:p>
                <a:endParaRPr lang="zh-CN" altLang="en-US"/>
              </a:p>
            </p:txBody>
          </p:sp>
        </p:grpSp>
        <p:grpSp>
          <p:nvGrpSpPr>
            <p:cNvPr id="10" name="图形 617"/>
            <p:cNvGrpSpPr/>
            <p:nvPr/>
          </p:nvGrpSpPr>
          <p:grpSpPr>
            <a:xfrm>
              <a:off x="4245090" y="3459195"/>
              <a:ext cx="1728806" cy="3569848"/>
              <a:chOff x="0" y="2443536"/>
              <a:chExt cx="1728806" cy="3569848"/>
            </a:xfrm>
          </p:grpSpPr>
          <p:sp>
            <p:nvSpPr>
              <p:cNvPr id="11" name="任意多边形: 形状 10"/>
              <p:cNvSpPr/>
              <p:nvPr/>
            </p:nvSpPr>
            <p:spPr>
              <a:xfrm>
                <a:off x="4004" y="2443536"/>
                <a:ext cx="1724802" cy="1724802"/>
              </a:xfrm>
              <a:custGeom>
                <a:avLst/>
                <a:gdLst>
                  <a:gd name="connsiteX0" fmla="*/ 1724803 w 1724802"/>
                  <a:gd name="connsiteY0" fmla="*/ 799631 h 1724802"/>
                  <a:gd name="connsiteX1" fmla="*/ 1724803 w 1724802"/>
                  <a:gd name="connsiteY1" fmla="*/ 0 h 1724802"/>
                  <a:gd name="connsiteX2" fmla="*/ 0 w 1724802"/>
                  <a:gd name="connsiteY2" fmla="*/ 1724802 h 1724802"/>
                  <a:gd name="connsiteX3" fmla="*/ 799631 w 1724802"/>
                  <a:gd name="connsiteY3" fmla="*/ 1724802 h 1724802"/>
                  <a:gd name="connsiteX4" fmla="*/ 1724803 w 1724802"/>
                  <a:gd name="connsiteY4" fmla="*/ 1724802 h 1724802"/>
                  <a:gd name="connsiteX5" fmla="*/ 1724803 w 1724802"/>
                  <a:gd name="connsiteY5" fmla="*/ 799631 h 172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4802" h="1724802">
                    <a:moveTo>
                      <a:pt x="1724803" y="799631"/>
                    </a:moveTo>
                    <a:lnTo>
                      <a:pt x="1724803" y="0"/>
                    </a:lnTo>
                    <a:cubicBezTo>
                      <a:pt x="772219" y="0"/>
                      <a:pt x="0" y="772219"/>
                      <a:pt x="0" y="1724802"/>
                    </a:cubicBezTo>
                    <a:lnTo>
                      <a:pt x="799631" y="1724802"/>
                    </a:lnTo>
                    <a:lnTo>
                      <a:pt x="1724803" y="1724802"/>
                    </a:lnTo>
                    <a:lnTo>
                      <a:pt x="1724803" y="799631"/>
                    </a:lnTo>
                    <a:close/>
                  </a:path>
                </a:pathLst>
              </a:custGeom>
              <a:solidFill>
                <a:srgbClr val="6DEBB2"/>
              </a:solidFill>
              <a:ln w="6157" cap="flat">
                <a:noFill/>
                <a:prstDash val="solid"/>
                <a:miter/>
              </a:ln>
            </p:spPr>
            <p:txBody>
              <a:bodyPr rtlCol="0" anchor="ctr"/>
              <a:lstStyle/>
              <a:p>
                <a:endParaRPr lang="zh-CN" altLang="en-US"/>
              </a:p>
            </p:txBody>
          </p:sp>
          <p:sp>
            <p:nvSpPr>
              <p:cNvPr id="12" name="任意多边形: 形状 11"/>
              <p:cNvSpPr/>
              <p:nvPr/>
            </p:nvSpPr>
            <p:spPr>
              <a:xfrm>
                <a:off x="0" y="4288581"/>
                <a:ext cx="1724802" cy="1724802"/>
              </a:xfrm>
              <a:custGeom>
                <a:avLst/>
                <a:gdLst>
                  <a:gd name="connsiteX0" fmla="*/ 799631 w 1724802"/>
                  <a:gd name="connsiteY0" fmla="*/ 0 h 1724802"/>
                  <a:gd name="connsiteX1" fmla="*/ 0 w 1724802"/>
                  <a:gd name="connsiteY1" fmla="*/ 0 h 1724802"/>
                  <a:gd name="connsiteX2" fmla="*/ 1724803 w 1724802"/>
                  <a:gd name="connsiteY2" fmla="*/ 1724803 h 1724802"/>
                  <a:gd name="connsiteX3" fmla="*/ 1724803 w 1724802"/>
                  <a:gd name="connsiteY3" fmla="*/ 925172 h 1724802"/>
                  <a:gd name="connsiteX4" fmla="*/ 1724803 w 1724802"/>
                  <a:gd name="connsiteY4" fmla="*/ 0 h 1724802"/>
                  <a:gd name="connsiteX5" fmla="*/ 799631 w 1724802"/>
                  <a:gd name="connsiteY5" fmla="*/ 0 h 172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4802" h="1724802">
                    <a:moveTo>
                      <a:pt x="799631" y="0"/>
                    </a:moveTo>
                    <a:lnTo>
                      <a:pt x="0" y="0"/>
                    </a:lnTo>
                    <a:cubicBezTo>
                      <a:pt x="0" y="952584"/>
                      <a:pt x="772219" y="1724803"/>
                      <a:pt x="1724803" y="1724803"/>
                    </a:cubicBezTo>
                    <a:lnTo>
                      <a:pt x="1724803" y="925172"/>
                    </a:lnTo>
                    <a:lnTo>
                      <a:pt x="1724803" y="0"/>
                    </a:lnTo>
                    <a:lnTo>
                      <a:pt x="799631" y="0"/>
                    </a:lnTo>
                    <a:close/>
                  </a:path>
                </a:pathLst>
              </a:custGeom>
              <a:solidFill>
                <a:schemeClr val="bg1"/>
              </a:solidFill>
              <a:ln w="6157" cap="flat">
                <a:noFill/>
                <a:prstDash val="solid"/>
                <a:miter/>
              </a:ln>
            </p:spPr>
            <p:txBody>
              <a:bodyPr rtlCol="0" anchor="ctr"/>
              <a:lstStyle/>
              <a:p>
                <a:endParaRPr lang="zh-CN" altLang="en-US"/>
              </a:p>
            </p:txBody>
          </p:sp>
          <p:grpSp>
            <p:nvGrpSpPr>
              <p:cNvPr id="13" name="图形 617"/>
              <p:cNvGrpSpPr/>
              <p:nvPr/>
            </p:nvGrpSpPr>
            <p:grpSpPr>
              <a:xfrm>
                <a:off x="523108" y="3304643"/>
                <a:ext cx="693001" cy="1851082"/>
                <a:chOff x="523108" y="3304643"/>
                <a:chExt cx="693001" cy="1851082"/>
              </a:xfrm>
              <a:solidFill>
                <a:srgbClr val="E6E6E6"/>
              </a:solidFill>
            </p:grpSpPr>
            <p:sp>
              <p:nvSpPr>
                <p:cNvPr id="14" name="任意多边形: 形状 13"/>
                <p:cNvSpPr/>
                <p:nvPr/>
              </p:nvSpPr>
              <p:spPr>
                <a:xfrm>
                  <a:off x="1059336" y="330464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15" name="任意多边形: 形状 14"/>
                <p:cNvSpPr/>
                <p:nvPr/>
              </p:nvSpPr>
              <p:spPr>
                <a:xfrm>
                  <a:off x="1191469" y="330772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16" name="任意多边形: 形状 15"/>
                <p:cNvSpPr/>
                <p:nvPr/>
              </p:nvSpPr>
              <p:spPr>
                <a:xfrm>
                  <a:off x="925295" y="3305444"/>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17" name="任意多边形: 形状 16"/>
                <p:cNvSpPr/>
                <p:nvPr/>
              </p:nvSpPr>
              <p:spPr>
                <a:xfrm>
                  <a:off x="791253" y="330618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18" name="任意多边形: 形状 17"/>
                <p:cNvSpPr/>
                <p:nvPr/>
              </p:nvSpPr>
              <p:spPr>
                <a:xfrm>
                  <a:off x="657211" y="3306984"/>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19" name="任意多边形: 形状 18"/>
                <p:cNvSpPr/>
                <p:nvPr/>
              </p:nvSpPr>
              <p:spPr>
                <a:xfrm>
                  <a:off x="523108" y="330772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grpSp>
        </p:grpSp>
      </p:grpSp>
      <p:sp>
        <p:nvSpPr>
          <p:cNvPr id="2" name="Text Box 1"/>
          <p:cNvSpPr txBox="1"/>
          <p:nvPr/>
        </p:nvSpPr>
        <p:spPr>
          <a:xfrm>
            <a:off x="595766" y="1819934"/>
            <a:ext cx="11386683" cy="3635375"/>
          </a:xfrm>
          <a:prstGeom prst="rect">
            <a:avLst/>
          </a:prstGeom>
          <a:noFill/>
        </p:spPr>
        <p:txBody>
          <a:bodyPr wrap="square" rtlCol="0">
            <a:noAutofit/>
          </a:bodyPr>
          <a:lstStyle/>
          <a:p>
            <a:pPr algn="just"/>
            <a:r>
              <a:rPr lang="en-US" sz="2000" b="1" dirty="0">
                <a:solidFill>
                  <a:srgbClr val="002060"/>
                </a:solidFill>
              </a:rPr>
              <a:t>Regularly update the system to add new features, fix bugs, and improve performance. </a:t>
            </a:r>
          </a:p>
          <a:p>
            <a:pPr algn="just"/>
            <a:endParaRPr lang="en-US" sz="2000" b="1" dirty="0">
              <a:solidFill>
                <a:srgbClr val="002060"/>
              </a:solidFill>
            </a:endParaRPr>
          </a:p>
          <a:p>
            <a:pPr algn="just"/>
            <a:r>
              <a:rPr lang="en-US" sz="2000" b="1" dirty="0">
                <a:solidFill>
                  <a:srgbClr val="002060"/>
                </a:solidFill>
              </a:rPr>
              <a:t>Provide ongoing support to address any issues or concerns raised by library staff and members.</a:t>
            </a:r>
          </a:p>
          <a:p>
            <a:pPr algn="just"/>
            <a:endParaRPr lang="en-US" sz="2000" b="1" dirty="0">
              <a:solidFill>
                <a:srgbClr val="002060"/>
              </a:solidFill>
            </a:endParaRPr>
          </a:p>
          <a:p>
            <a:pPr algn="just"/>
            <a:r>
              <a:rPr lang="en-US" sz="2000" b="1" dirty="0">
                <a:solidFill>
                  <a:srgbClr val="002060"/>
                </a:solidFill>
              </a:rPr>
              <a:t>Stay informed about emerging technologies and trends in library management to keep the system up-to-date.</a:t>
            </a:r>
          </a:p>
          <a:p>
            <a:pPr algn="just"/>
            <a:endParaRPr lang="en-US" sz="2000" b="1" dirty="0">
              <a:solidFill>
                <a:srgbClr val="002060"/>
              </a:solidFill>
            </a:endParaRPr>
          </a:p>
          <a:p>
            <a:pPr algn="just"/>
            <a:r>
              <a:rPr lang="en-US" sz="2000" b="1" dirty="0">
                <a:solidFill>
                  <a:srgbClr val="002060"/>
                </a:solidFill>
              </a:rPr>
              <a:t>This case study outlines the basic steps involved in designing, implementing, and deploying a library management system in Java. Actual implementation details may vary depending on specific requirements, technology choices, and constraints.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3AFB2-9C72-F5EF-6031-66C53AE8410D}"/>
              </a:ext>
            </a:extLst>
          </p:cNvPr>
          <p:cNvSpPr>
            <a:spLocks noGrp="1"/>
          </p:cNvSpPr>
          <p:nvPr>
            <p:ph type="title"/>
          </p:nvPr>
        </p:nvSpPr>
        <p:spPr/>
        <p:txBody>
          <a:bodyPr/>
          <a:lstStyle/>
          <a:p>
            <a:r>
              <a:rPr lang="en-US" u="sng" dirty="0">
                <a:solidFill>
                  <a:schemeClr val="bg1"/>
                </a:solidFill>
              </a:rPr>
              <a:t>Submitted By:-</a:t>
            </a:r>
            <a:endParaRPr lang="en-IN" u="sng" dirty="0">
              <a:solidFill>
                <a:schemeClr val="bg1"/>
              </a:solidFill>
            </a:endParaRPr>
          </a:p>
        </p:txBody>
      </p:sp>
      <p:graphicFrame>
        <p:nvGraphicFramePr>
          <p:cNvPr id="5" name="Table 4">
            <a:extLst>
              <a:ext uri="{FF2B5EF4-FFF2-40B4-BE49-F238E27FC236}">
                <a16:creationId xmlns:a16="http://schemas.microsoft.com/office/drawing/2014/main" id="{6B5F4965-A838-2BEF-5F3A-2CF7EE41A335}"/>
              </a:ext>
            </a:extLst>
          </p:cNvPr>
          <p:cNvGraphicFramePr>
            <a:graphicFrameLocks noGrp="1"/>
          </p:cNvGraphicFramePr>
          <p:nvPr>
            <p:extLst>
              <p:ext uri="{D42A27DB-BD31-4B8C-83A1-F6EECF244321}">
                <p14:modId xmlns:p14="http://schemas.microsoft.com/office/powerpoint/2010/main" val="1444131399"/>
              </p:ext>
            </p:extLst>
          </p:nvPr>
        </p:nvGraphicFramePr>
        <p:xfrm>
          <a:off x="1008530" y="2403384"/>
          <a:ext cx="10421472" cy="3755371"/>
        </p:xfrm>
        <a:graphic>
          <a:graphicData uri="http://schemas.openxmlformats.org/drawingml/2006/table">
            <a:tbl>
              <a:tblPr firstRow="1" bandRow="1">
                <a:tableStyleId>{7E9639D4-E3E2-4D34-9284-5A2195B3D0D7}</a:tableStyleId>
              </a:tblPr>
              <a:tblGrid>
                <a:gridCol w="5210736">
                  <a:extLst>
                    <a:ext uri="{9D8B030D-6E8A-4147-A177-3AD203B41FA5}">
                      <a16:colId xmlns:a16="http://schemas.microsoft.com/office/drawing/2014/main" val="1071811270"/>
                    </a:ext>
                  </a:extLst>
                </a:gridCol>
                <a:gridCol w="5210736">
                  <a:extLst>
                    <a:ext uri="{9D8B030D-6E8A-4147-A177-3AD203B41FA5}">
                      <a16:colId xmlns:a16="http://schemas.microsoft.com/office/drawing/2014/main" val="2004420425"/>
                    </a:ext>
                  </a:extLst>
                </a:gridCol>
              </a:tblGrid>
              <a:tr h="8482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bg1"/>
                          </a:solidFill>
                          <a:effectLst/>
                        </a:rPr>
                        <a:t>CL2025010601911753</a:t>
                      </a:r>
                      <a:endParaRPr lang="en-IN" b="1" dirty="0">
                        <a:solidFill>
                          <a:schemeClr val="bg1"/>
                        </a:solidFill>
                      </a:endParaRPr>
                    </a:p>
                  </a:txBody>
                  <a:tcPr>
                    <a:solidFill>
                      <a:srgbClr val="EF6856"/>
                    </a:solidFill>
                  </a:tcPr>
                </a:tc>
                <a:tc>
                  <a:txBody>
                    <a:bodyPr/>
                    <a:lstStyle/>
                    <a:p>
                      <a:r>
                        <a:rPr lang="en-US" b="1" dirty="0">
                          <a:solidFill>
                            <a:schemeClr val="bg1"/>
                          </a:solidFill>
                        </a:rPr>
                        <a:t>Pritanshu Kumar Mallick (T. </a:t>
                      </a:r>
                      <a:r>
                        <a:rPr lang="en-US" b="1">
                          <a:solidFill>
                            <a:schemeClr val="bg1"/>
                          </a:solidFill>
                        </a:rPr>
                        <a:t>L.)</a:t>
                      </a:r>
                      <a:endParaRPr lang="en-IN" b="1" dirty="0">
                        <a:solidFill>
                          <a:schemeClr val="bg1"/>
                        </a:solidFill>
                      </a:endParaRPr>
                    </a:p>
                  </a:txBody>
                  <a:tcPr>
                    <a:solidFill>
                      <a:srgbClr val="EF6856"/>
                    </a:solidFill>
                  </a:tcPr>
                </a:tc>
                <a:extLst>
                  <a:ext uri="{0D108BD9-81ED-4DB2-BD59-A6C34878D82A}">
                    <a16:rowId xmlns:a16="http://schemas.microsoft.com/office/drawing/2014/main" val="3229183964"/>
                  </a:ext>
                </a:extLst>
              </a:tr>
              <a:tr h="666468">
                <a:tc>
                  <a:txBody>
                    <a:bodyPr/>
                    <a:lstStyle/>
                    <a:p>
                      <a:r>
                        <a:rPr lang="en-US" sz="1800" b="1" kern="1200" dirty="0">
                          <a:solidFill>
                            <a:schemeClr val="bg1"/>
                          </a:solidFill>
                          <a:effectLst/>
                        </a:rPr>
                        <a:t>CL2025010601874855</a:t>
                      </a:r>
                    </a:p>
                    <a:p>
                      <a:endParaRPr lang="en-US" sz="1800" b="1" kern="1200" dirty="0">
                        <a:solidFill>
                          <a:schemeClr val="bg1"/>
                        </a:solidFill>
                        <a:effectLst/>
                      </a:endParaRPr>
                    </a:p>
                  </a:txBody>
                  <a:tcPr/>
                </a:tc>
                <a:tc>
                  <a:txBody>
                    <a:bodyPr/>
                    <a:lstStyle/>
                    <a:p>
                      <a:r>
                        <a:rPr lang="en-US" b="1" dirty="0">
                          <a:solidFill>
                            <a:schemeClr val="bg1"/>
                          </a:solidFill>
                        </a:rPr>
                        <a:t>Aman Pratik Pattnaik</a:t>
                      </a:r>
                      <a:endParaRPr lang="en-IN" b="1" dirty="0">
                        <a:solidFill>
                          <a:schemeClr val="bg1"/>
                        </a:solidFill>
                      </a:endParaRPr>
                    </a:p>
                  </a:txBody>
                  <a:tcPr/>
                </a:tc>
                <a:extLst>
                  <a:ext uri="{0D108BD9-81ED-4DB2-BD59-A6C34878D82A}">
                    <a16:rowId xmlns:a16="http://schemas.microsoft.com/office/drawing/2014/main" val="3829224277"/>
                  </a:ext>
                </a:extLst>
              </a:tr>
              <a:tr h="666468">
                <a:tc>
                  <a:txBody>
                    <a:bodyPr/>
                    <a:lstStyle/>
                    <a:p>
                      <a:r>
                        <a:rPr lang="en-US" sz="1800" b="1" kern="1200" dirty="0">
                          <a:solidFill>
                            <a:schemeClr val="bg1"/>
                          </a:solidFill>
                          <a:effectLst/>
                        </a:rPr>
                        <a:t>CL2025010601936670</a:t>
                      </a:r>
                      <a:endParaRPr lang="en-IN" b="1" dirty="0">
                        <a:solidFill>
                          <a:schemeClr val="bg1"/>
                        </a:solidFill>
                      </a:endParaRPr>
                    </a:p>
                  </a:txBody>
                  <a:tcPr/>
                </a:tc>
                <a:tc>
                  <a:txBody>
                    <a:bodyPr/>
                    <a:lstStyle/>
                    <a:p>
                      <a:r>
                        <a:rPr lang="en-US" b="1" dirty="0">
                          <a:solidFill>
                            <a:schemeClr val="bg1"/>
                          </a:solidFill>
                        </a:rPr>
                        <a:t>Anupam Upamanyu </a:t>
                      </a:r>
                      <a:r>
                        <a:rPr lang="en-US" b="1" dirty="0" err="1">
                          <a:solidFill>
                            <a:schemeClr val="bg1"/>
                          </a:solidFill>
                        </a:rPr>
                        <a:t>Satapathy</a:t>
                      </a:r>
                      <a:endParaRPr lang="en-IN" b="1" dirty="0">
                        <a:solidFill>
                          <a:schemeClr val="bg1"/>
                        </a:solidFill>
                      </a:endParaRPr>
                    </a:p>
                  </a:txBody>
                  <a:tcPr/>
                </a:tc>
                <a:extLst>
                  <a:ext uri="{0D108BD9-81ED-4DB2-BD59-A6C34878D82A}">
                    <a16:rowId xmlns:a16="http://schemas.microsoft.com/office/drawing/2014/main" val="1398518153"/>
                  </a:ext>
                </a:extLst>
              </a:tr>
              <a:tr h="9076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bg1"/>
                          </a:solidFill>
                          <a:effectLst/>
                        </a:rPr>
                        <a:t>CL2025010601932327</a:t>
                      </a:r>
                      <a:endParaRPr lang="en-IN" b="1" dirty="0">
                        <a:solidFill>
                          <a:schemeClr val="bg1"/>
                        </a:solidFill>
                      </a:endParaRPr>
                    </a:p>
                    <a:p>
                      <a:endParaRPr lang="en-IN" b="1" dirty="0">
                        <a:solidFill>
                          <a:schemeClr val="bg1"/>
                        </a:solidFill>
                      </a:endParaRPr>
                    </a:p>
                  </a:txBody>
                  <a:tcPr/>
                </a:tc>
                <a:tc>
                  <a:txBody>
                    <a:bodyPr/>
                    <a:lstStyle/>
                    <a:p>
                      <a:r>
                        <a:rPr lang="en-US" b="1" dirty="0">
                          <a:solidFill>
                            <a:schemeClr val="bg1"/>
                          </a:solidFill>
                        </a:rPr>
                        <a:t>Sourav Kumar Nayak</a:t>
                      </a:r>
                      <a:endParaRPr lang="en-IN" b="1" dirty="0">
                        <a:solidFill>
                          <a:schemeClr val="bg1"/>
                        </a:solidFill>
                      </a:endParaRPr>
                    </a:p>
                  </a:txBody>
                  <a:tcPr/>
                </a:tc>
                <a:extLst>
                  <a:ext uri="{0D108BD9-81ED-4DB2-BD59-A6C34878D82A}">
                    <a16:rowId xmlns:a16="http://schemas.microsoft.com/office/drawing/2014/main" val="4231324206"/>
                  </a:ext>
                </a:extLst>
              </a:tr>
              <a:tr h="666468">
                <a:tc>
                  <a:txBody>
                    <a:bodyPr/>
                    <a:lstStyle/>
                    <a:p>
                      <a:r>
                        <a:rPr lang="en-US" sz="1800" b="1" kern="1200" dirty="0">
                          <a:solidFill>
                            <a:schemeClr val="bg1"/>
                          </a:solidFill>
                          <a:effectLst/>
                        </a:rPr>
                        <a:t>CL2025010601904199</a:t>
                      </a:r>
                      <a:endParaRPr lang="en-IN" b="1" dirty="0">
                        <a:solidFill>
                          <a:schemeClr val="bg1"/>
                        </a:solidFill>
                      </a:endParaRPr>
                    </a:p>
                  </a:txBody>
                  <a:tcPr/>
                </a:tc>
                <a:tc>
                  <a:txBody>
                    <a:bodyPr/>
                    <a:lstStyle/>
                    <a:p>
                      <a:pPr algn="l"/>
                      <a:r>
                        <a:rPr lang="en-US" b="1" dirty="0" err="1">
                          <a:solidFill>
                            <a:schemeClr val="bg1"/>
                          </a:solidFill>
                        </a:rPr>
                        <a:t>Suvam</a:t>
                      </a:r>
                      <a:r>
                        <a:rPr lang="en-US" b="1" dirty="0">
                          <a:solidFill>
                            <a:schemeClr val="bg1"/>
                          </a:solidFill>
                        </a:rPr>
                        <a:t> </a:t>
                      </a:r>
                      <a:r>
                        <a:rPr lang="en-US" b="1" dirty="0" err="1">
                          <a:solidFill>
                            <a:schemeClr val="bg1"/>
                          </a:solidFill>
                        </a:rPr>
                        <a:t>Subhadarshi</a:t>
                      </a:r>
                      <a:r>
                        <a:rPr lang="en-US" b="1" dirty="0">
                          <a:solidFill>
                            <a:schemeClr val="bg1"/>
                          </a:solidFill>
                        </a:rPr>
                        <a:t> Das</a:t>
                      </a:r>
                      <a:endParaRPr lang="en-IN" b="1" dirty="0">
                        <a:solidFill>
                          <a:schemeClr val="bg1"/>
                        </a:solidFill>
                      </a:endParaRPr>
                    </a:p>
                  </a:txBody>
                  <a:tcPr/>
                </a:tc>
                <a:extLst>
                  <a:ext uri="{0D108BD9-81ED-4DB2-BD59-A6C34878D82A}">
                    <a16:rowId xmlns:a16="http://schemas.microsoft.com/office/drawing/2014/main" val="1048551925"/>
                  </a:ext>
                </a:extLst>
              </a:tr>
            </a:tbl>
          </a:graphicData>
        </a:graphic>
      </p:graphicFrame>
      <p:sp>
        <p:nvSpPr>
          <p:cNvPr id="6" name="Text Box 6">
            <a:extLst>
              <a:ext uri="{FF2B5EF4-FFF2-40B4-BE49-F238E27FC236}">
                <a16:creationId xmlns:a16="http://schemas.microsoft.com/office/drawing/2014/main" id="{E86F1639-6638-8954-7F4D-80773608A011}"/>
              </a:ext>
            </a:extLst>
          </p:cNvPr>
          <p:cNvSpPr txBox="1"/>
          <p:nvPr/>
        </p:nvSpPr>
        <p:spPr>
          <a:xfrm>
            <a:off x="838200" y="1889780"/>
            <a:ext cx="4064000" cy="368300"/>
          </a:xfrm>
          <a:prstGeom prst="rect">
            <a:avLst/>
          </a:prstGeom>
          <a:noFill/>
        </p:spPr>
        <p:txBody>
          <a:bodyPr wrap="square" rtlCol="0">
            <a:spAutoFit/>
          </a:bodyPr>
          <a:lstStyle/>
          <a:p>
            <a:pPr algn="ctr"/>
            <a:r>
              <a:rPr lang="en-US" b="1" dirty="0">
                <a:solidFill>
                  <a:schemeClr val="bg1"/>
                </a:solidFill>
              </a:rPr>
              <a:t>GROUP: 4(16)</a:t>
            </a:r>
          </a:p>
        </p:txBody>
      </p:sp>
      <p:sp>
        <p:nvSpPr>
          <p:cNvPr id="7" name="任意多边形: 形状 687">
            <a:extLst>
              <a:ext uri="{FF2B5EF4-FFF2-40B4-BE49-F238E27FC236}">
                <a16:creationId xmlns:a16="http://schemas.microsoft.com/office/drawing/2014/main" id="{D4A5DCA7-4BF2-F766-388A-DA36CE5FB781}"/>
              </a:ext>
            </a:extLst>
          </p:cNvPr>
          <p:cNvSpPr/>
          <p:nvPr/>
        </p:nvSpPr>
        <p:spPr>
          <a:xfrm>
            <a:off x="10656945" y="0"/>
            <a:ext cx="1535055" cy="1535055"/>
          </a:xfrm>
          <a:custGeom>
            <a:avLst/>
            <a:gdLst>
              <a:gd name="connsiteX0" fmla="*/ 0 w 1535055"/>
              <a:gd name="connsiteY0" fmla="*/ 0 h 1535055"/>
              <a:gd name="connsiteX1" fmla="*/ 1535055 w 1535055"/>
              <a:gd name="connsiteY1" fmla="*/ 0 h 1535055"/>
              <a:gd name="connsiteX2" fmla="*/ 1535055 w 1535055"/>
              <a:gd name="connsiteY2" fmla="*/ 767528 h 1535055"/>
              <a:gd name="connsiteX3" fmla="*/ 767528 w 1535055"/>
              <a:gd name="connsiteY3" fmla="*/ 1535055 h 1535055"/>
              <a:gd name="connsiteX4" fmla="*/ 767528 w 1535055"/>
              <a:gd name="connsiteY4" fmla="*/ 1535055 h 1535055"/>
              <a:gd name="connsiteX5" fmla="*/ 0 w 1535055"/>
              <a:gd name="connsiteY5" fmla="*/ 767528 h 1535055"/>
              <a:gd name="connsiteX6" fmla="*/ 0 w 1535055"/>
              <a:gd name="connsiteY6" fmla="*/ 0 h 153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5055" h="1535055">
                <a:moveTo>
                  <a:pt x="0" y="0"/>
                </a:moveTo>
                <a:lnTo>
                  <a:pt x="1535055" y="0"/>
                </a:lnTo>
                <a:lnTo>
                  <a:pt x="1535055" y="767528"/>
                </a:lnTo>
                <a:cubicBezTo>
                  <a:pt x="1535055" y="1191422"/>
                  <a:pt x="1191422" y="1535055"/>
                  <a:pt x="767528" y="1535055"/>
                </a:cubicBezTo>
                <a:lnTo>
                  <a:pt x="767528" y="1535055"/>
                </a:lnTo>
                <a:cubicBezTo>
                  <a:pt x="343633" y="1535055"/>
                  <a:pt x="0" y="1191422"/>
                  <a:pt x="0" y="767528"/>
                </a:cubicBezTo>
                <a:lnTo>
                  <a:pt x="0" y="0"/>
                </a:lnTo>
                <a:close/>
              </a:path>
            </a:pathLst>
          </a:custGeom>
          <a:solidFill>
            <a:schemeClr val="bg1"/>
          </a:solidFill>
          <a:ln w="5481" cap="flat">
            <a:noFill/>
            <a:prstDash val="solid"/>
            <a:miter/>
          </a:ln>
        </p:spPr>
        <p:txBody>
          <a:bodyPr rtlCol="0" anchor="ctr"/>
          <a:lstStyle/>
          <a:p>
            <a:endParaRPr lang="zh-CN" altLang="en-US"/>
          </a:p>
        </p:txBody>
      </p:sp>
      <p:sp>
        <p:nvSpPr>
          <p:cNvPr id="9" name="任意多边形: 形状 691">
            <a:extLst>
              <a:ext uri="{FF2B5EF4-FFF2-40B4-BE49-F238E27FC236}">
                <a16:creationId xmlns:a16="http://schemas.microsoft.com/office/drawing/2014/main" id="{9287954F-0AFB-42AB-901E-450E92BBD641}"/>
              </a:ext>
            </a:extLst>
          </p:cNvPr>
          <p:cNvSpPr/>
          <p:nvPr/>
        </p:nvSpPr>
        <p:spPr>
          <a:xfrm>
            <a:off x="0" y="5322945"/>
            <a:ext cx="1535055" cy="1535055"/>
          </a:xfrm>
          <a:custGeom>
            <a:avLst/>
            <a:gdLst>
              <a:gd name="connsiteX0" fmla="*/ 0 w 1535055"/>
              <a:gd name="connsiteY0" fmla="*/ 1535055 h 1535055"/>
              <a:gd name="connsiteX1" fmla="*/ 1535055 w 1535055"/>
              <a:gd name="connsiteY1" fmla="*/ 1535055 h 1535055"/>
              <a:gd name="connsiteX2" fmla="*/ 0 w 1535055"/>
              <a:gd name="connsiteY2" fmla="*/ 0 h 1535055"/>
            </a:gdLst>
            <a:ahLst/>
            <a:cxnLst>
              <a:cxn ang="0">
                <a:pos x="connsiteX0" y="connsiteY0"/>
              </a:cxn>
              <a:cxn ang="0">
                <a:pos x="connsiteX1" y="connsiteY1"/>
              </a:cxn>
              <a:cxn ang="0">
                <a:pos x="connsiteX2" y="connsiteY2"/>
              </a:cxn>
            </a:cxnLst>
            <a:rect l="l" t="t" r="r" b="b"/>
            <a:pathLst>
              <a:path w="1535055" h="1535055">
                <a:moveTo>
                  <a:pt x="0" y="1535055"/>
                </a:moveTo>
                <a:lnTo>
                  <a:pt x="1535055" y="1535055"/>
                </a:lnTo>
                <a:lnTo>
                  <a:pt x="0" y="0"/>
                </a:lnTo>
                <a:close/>
              </a:path>
            </a:pathLst>
          </a:custGeom>
          <a:solidFill>
            <a:srgbClr val="6DEBB2"/>
          </a:solidFill>
          <a:ln w="5481" cap="flat">
            <a:noFill/>
            <a:prstDash val="solid"/>
            <a:miter/>
          </a:ln>
        </p:spPr>
        <p:txBody>
          <a:bodyPr rtlCol="0" anchor="ctr"/>
          <a:lstStyle/>
          <a:p>
            <a:endParaRPr lang="zh-CN" altLang="en-US" dirty="0"/>
          </a:p>
        </p:txBody>
      </p:sp>
      <p:grpSp>
        <p:nvGrpSpPr>
          <p:cNvPr id="11" name="图形 641">
            <a:extLst>
              <a:ext uri="{FF2B5EF4-FFF2-40B4-BE49-F238E27FC236}">
                <a16:creationId xmlns:a16="http://schemas.microsoft.com/office/drawing/2014/main" id="{3550E961-03AF-7D8A-ABEF-EBDCB6BAF36A}"/>
              </a:ext>
            </a:extLst>
          </p:cNvPr>
          <p:cNvGrpSpPr/>
          <p:nvPr/>
        </p:nvGrpSpPr>
        <p:grpSpPr>
          <a:xfrm>
            <a:off x="221437" y="0"/>
            <a:ext cx="616763" cy="1647443"/>
            <a:chOff x="2691148" y="3906602"/>
            <a:chExt cx="616763" cy="1647443"/>
          </a:xfrm>
          <a:solidFill>
            <a:srgbClr val="E6E6E6"/>
          </a:solidFill>
        </p:grpSpPr>
        <p:sp>
          <p:nvSpPr>
            <p:cNvPr id="12" name="任意多边形: 形状 705">
              <a:extLst>
                <a:ext uri="{FF2B5EF4-FFF2-40B4-BE49-F238E27FC236}">
                  <a16:creationId xmlns:a16="http://schemas.microsoft.com/office/drawing/2014/main" id="{B35DACB9-B2D2-B71B-8909-998FF7ECB624}"/>
                </a:ext>
              </a:extLst>
            </p:cNvPr>
            <p:cNvSpPr/>
            <p:nvPr/>
          </p:nvSpPr>
          <p:spPr>
            <a:xfrm>
              <a:off x="2808745" y="3909343"/>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sp>
          <p:nvSpPr>
            <p:cNvPr id="13" name="任意多边形: 形状 706">
              <a:extLst>
                <a:ext uri="{FF2B5EF4-FFF2-40B4-BE49-F238E27FC236}">
                  <a16:creationId xmlns:a16="http://schemas.microsoft.com/office/drawing/2014/main" id="{FF836A71-A184-3DB6-7AED-BF3BD7F1F14A}"/>
                </a:ext>
              </a:extLst>
            </p:cNvPr>
            <p:cNvSpPr/>
            <p:nvPr/>
          </p:nvSpPr>
          <p:spPr>
            <a:xfrm>
              <a:off x="2691148" y="3906602"/>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sp>
          <p:nvSpPr>
            <p:cNvPr id="14" name="任意多边形: 形状 707">
              <a:extLst>
                <a:ext uri="{FF2B5EF4-FFF2-40B4-BE49-F238E27FC236}">
                  <a16:creationId xmlns:a16="http://schemas.microsoft.com/office/drawing/2014/main" id="{812152FC-EF9E-021B-6A14-C9F4E61614AB}"/>
                </a:ext>
              </a:extLst>
            </p:cNvPr>
            <p:cNvSpPr/>
            <p:nvPr/>
          </p:nvSpPr>
          <p:spPr>
            <a:xfrm>
              <a:off x="2928040" y="3908685"/>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sp>
          <p:nvSpPr>
            <p:cNvPr id="15" name="任意多边形: 形状 708">
              <a:extLst>
                <a:ext uri="{FF2B5EF4-FFF2-40B4-BE49-F238E27FC236}">
                  <a16:creationId xmlns:a16="http://schemas.microsoft.com/office/drawing/2014/main" id="{EFAD3449-7182-82BF-8086-25DF6C6BCED5}"/>
                </a:ext>
              </a:extLst>
            </p:cNvPr>
            <p:cNvSpPr/>
            <p:nvPr/>
          </p:nvSpPr>
          <p:spPr>
            <a:xfrm>
              <a:off x="3047336" y="3907973"/>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sp>
          <p:nvSpPr>
            <p:cNvPr id="16" name="任意多边形: 形状 709">
              <a:extLst>
                <a:ext uri="{FF2B5EF4-FFF2-40B4-BE49-F238E27FC236}">
                  <a16:creationId xmlns:a16="http://schemas.microsoft.com/office/drawing/2014/main" id="{5EE119DF-20B1-2D20-85FB-7E703D176A0A}"/>
                </a:ext>
              </a:extLst>
            </p:cNvPr>
            <p:cNvSpPr/>
            <p:nvPr/>
          </p:nvSpPr>
          <p:spPr>
            <a:xfrm>
              <a:off x="3166632" y="3907315"/>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sp>
          <p:nvSpPr>
            <p:cNvPr id="17" name="任意多边形: 形状 710">
              <a:extLst>
                <a:ext uri="{FF2B5EF4-FFF2-40B4-BE49-F238E27FC236}">
                  <a16:creationId xmlns:a16="http://schemas.microsoft.com/office/drawing/2014/main" id="{B4A662E0-2274-BA5E-D622-21386870874E}"/>
                </a:ext>
              </a:extLst>
            </p:cNvPr>
            <p:cNvSpPr/>
            <p:nvPr/>
          </p:nvSpPr>
          <p:spPr>
            <a:xfrm>
              <a:off x="3285982" y="3906602"/>
              <a:ext cx="21929" cy="1644701"/>
            </a:xfrm>
            <a:custGeom>
              <a:avLst/>
              <a:gdLst>
                <a:gd name="connsiteX0" fmla="*/ 0 w 21929"/>
                <a:gd name="connsiteY0" fmla="*/ 0 h 1644701"/>
                <a:gd name="connsiteX1" fmla="*/ 21929 w 21929"/>
                <a:gd name="connsiteY1" fmla="*/ 0 h 1644701"/>
                <a:gd name="connsiteX2" fmla="*/ 21929 w 21929"/>
                <a:gd name="connsiteY2" fmla="*/ 1644702 h 1644701"/>
                <a:gd name="connsiteX3" fmla="*/ 0 w 21929"/>
                <a:gd name="connsiteY3" fmla="*/ 1644702 h 1644701"/>
              </a:gdLst>
              <a:ahLst/>
              <a:cxnLst>
                <a:cxn ang="0">
                  <a:pos x="connsiteX0" y="connsiteY0"/>
                </a:cxn>
                <a:cxn ang="0">
                  <a:pos x="connsiteX1" y="connsiteY1"/>
                </a:cxn>
                <a:cxn ang="0">
                  <a:pos x="connsiteX2" y="connsiteY2"/>
                </a:cxn>
                <a:cxn ang="0">
                  <a:pos x="connsiteX3" y="connsiteY3"/>
                </a:cxn>
              </a:cxnLst>
              <a:rect l="l" t="t" r="r" b="b"/>
              <a:pathLst>
                <a:path w="21929" h="1644701">
                  <a:moveTo>
                    <a:pt x="0" y="0"/>
                  </a:moveTo>
                  <a:lnTo>
                    <a:pt x="21929" y="0"/>
                  </a:lnTo>
                  <a:lnTo>
                    <a:pt x="21929" y="1644702"/>
                  </a:lnTo>
                  <a:lnTo>
                    <a:pt x="0" y="1644702"/>
                  </a:lnTo>
                  <a:close/>
                </a:path>
              </a:pathLst>
            </a:custGeom>
            <a:solidFill>
              <a:srgbClr val="E6E6E6"/>
            </a:solidFill>
            <a:ln w="5481" cap="flat">
              <a:noFill/>
              <a:prstDash val="solid"/>
              <a:miter/>
            </a:ln>
          </p:spPr>
          <p:txBody>
            <a:bodyPr rtlCol="0" anchor="ctr"/>
            <a:lstStyle/>
            <a:p>
              <a:endParaRPr lang="zh-CN" altLang="en-US"/>
            </a:p>
          </p:txBody>
        </p:sp>
      </p:grpSp>
      <p:cxnSp>
        <p:nvCxnSpPr>
          <p:cNvPr id="18" name="直接连接符 514">
            <a:extLst>
              <a:ext uri="{FF2B5EF4-FFF2-40B4-BE49-F238E27FC236}">
                <a16:creationId xmlns:a16="http://schemas.microsoft.com/office/drawing/2014/main" id="{2AF85CA9-D94D-DDBB-F1BC-DB0EBCE573BA}"/>
              </a:ext>
            </a:extLst>
          </p:cNvPr>
          <p:cNvCxnSpPr>
            <a:cxnSpLocks/>
          </p:cNvCxnSpPr>
          <p:nvPr/>
        </p:nvCxnSpPr>
        <p:spPr>
          <a:xfrm flipH="1">
            <a:off x="1210235" y="6492875"/>
            <a:ext cx="10981765" cy="54764"/>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14495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a:extLst>
            <a:ext uri="{FF2B5EF4-FFF2-40B4-BE49-F238E27FC236}">
              <a16:creationId xmlns:a16="http://schemas.microsoft.com/office/drawing/2014/main" id="{DE16B479-7D9A-D9F9-5C9C-F3334DB156CB}"/>
            </a:ext>
          </a:extLst>
        </p:cNvPr>
        <p:cNvGrpSpPr/>
        <p:nvPr/>
      </p:nvGrpSpPr>
      <p:grpSpPr>
        <a:xfrm>
          <a:off x="0" y="0"/>
          <a:ext cx="0" cy="0"/>
          <a:chOff x="0" y="0"/>
          <a:chExt cx="0" cy="0"/>
        </a:xfrm>
      </p:grpSpPr>
      <p:sp>
        <p:nvSpPr>
          <p:cNvPr id="693" name="矩形: 圆角 692">
            <a:extLst>
              <a:ext uri="{FF2B5EF4-FFF2-40B4-BE49-F238E27FC236}">
                <a16:creationId xmlns:a16="http://schemas.microsoft.com/office/drawing/2014/main" id="{AFFE7AF3-521D-4640-23BD-81E9D3DEE6C6}"/>
              </a:ext>
            </a:extLst>
          </p:cNvPr>
          <p:cNvSpPr/>
          <p:nvPr/>
        </p:nvSpPr>
        <p:spPr>
          <a:xfrm>
            <a:off x="-1" y="6092825"/>
            <a:ext cx="12192001" cy="780940"/>
          </a:xfrm>
          <a:prstGeom prst="roundRect">
            <a:avLst>
              <a:gd name="adj" fmla="val 0"/>
            </a:avLst>
          </a:prstGeom>
          <a:solidFill>
            <a:srgbClr val="FBC66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95" name="文本框 694">
            <a:extLst>
              <a:ext uri="{FF2B5EF4-FFF2-40B4-BE49-F238E27FC236}">
                <a16:creationId xmlns:a16="http://schemas.microsoft.com/office/drawing/2014/main" id="{D1D30716-201C-018F-EB8C-DC3033D7AF8E}"/>
              </a:ext>
            </a:extLst>
          </p:cNvPr>
          <p:cNvSpPr txBox="1"/>
          <p:nvPr/>
        </p:nvSpPr>
        <p:spPr>
          <a:xfrm>
            <a:off x="595766" y="306162"/>
            <a:ext cx="7109959" cy="707886"/>
          </a:xfrm>
          <a:prstGeom prst="rect">
            <a:avLst/>
          </a:prstGeom>
          <a:noFill/>
        </p:spPr>
        <p:txBody>
          <a:bodyPr wrap="square">
            <a:spAutoFit/>
          </a:bodyPr>
          <a:lstStyle/>
          <a:p>
            <a:r>
              <a:rPr lang="en-US" altLang="zh-CN" sz="4000" dirty="0">
                <a:solidFill>
                  <a:schemeClr val="bg1"/>
                </a:solidFill>
                <a:latin typeface="+mj-lt"/>
              </a:rPr>
              <a:t>Future Enhancements</a:t>
            </a:r>
          </a:p>
        </p:txBody>
      </p:sp>
      <p:grpSp>
        <p:nvGrpSpPr>
          <p:cNvPr id="20" name="组合 19">
            <a:extLst>
              <a:ext uri="{FF2B5EF4-FFF2-40B4-BE49-F238E27FC236}">
                <a16:creationId xmlns:a16="http://schemas.microsoft.com/office/drawing/2014/main" id="{304BA9C8-4510-A1A4-328D-821874E527C5}"/>
              </a:ext>
            </a:extLst>
          </p:cNvPr>
          <p:cNvGrpSpPr/>
          <p:nvPr/>
        </p:nvGrpSpPr>
        <p:grpSpPr>
          <a:xfrm flipH="1">
            <a:off x="5532452" y="3143469"/>
            <a:ext cx="6645029" cy="3257369"/>
            <a:chOff x="4245090" y="3459195"/>
            <a:chExt cx="7282485" cy="3569848"/>
          </a:xfrm>
        </p:grpSpPr>
        <p:sp>
          <p:nvSpPr>
            <p:cNvPr id="5" name="任意多边形: 形状 4">
              <a:extLst>
                <a:ext uri="{FF2B5EF4-FFF2-40B4-BE49-F238E27FC236}">
                  <a16:creationId xmlns:a16="http://schemas.microsoft.com/office/drawing/2014/main" id="{075CF50E-42F6-1E99-BA7B-7B74A7D4E778}"/>
                </a:ext>
              </a:extLst>
            </p:cNvPr>
            <p:cNvSpPr/>
            <p:nvPr/>
          </p:nvSpPr>
          <p:spPr>
            <a:xfrm>
              <a:off x="7948487" y="5295370"/>
              <a:ext cx="1724802" cy="1724802"/>
            </a:xfrm>
            <a:custGeom>
              <a:avLst/>
              <a:gdLst>
                <a:gd name="connsiteX0" fmla="*/ 0 w 1724802"/>
                <a:gd name="connsiteY0" fmla="*/ 0 h 1724802"/>
                <a:gd name="connsiteX1" fmla="*/ 1724803 w 1724802"/>
                <a:gd name="connsiteY1" fmla="*/ 0 h 1724802"/>
                <a:gd name="connsiteX2" fmla="*/ 1724803 w 1724802"/>
                <a:gd name="connsiteY2" fmla="*/ 1724802 h 1724802"/>
                <a:gd name="connsiteX3" fmla="*/ 0 w 1724802"/>
                <a:gd name="connsiteY3" fmla="*/ 1724802 h 1724802"/>
              </a:gdLst>
              <a:ahLst/>
              <a:cxnLst>
                <a:cxn ang="0">
                  <a:pos x="connsiteX0" y="connsiteY0"/>
                </a:cxn>
                <a:cxn ang="0">
                  <a:pos x="connsiteX1" y="connsiteY1"/>
                </a:cxn>
                <a:cxn ang="0">
                  <a:pos x="connsiteX2" y="connsiteY2"/>
                </a:cxn>
                <a:cxn ang="0">
                  <a:pos x="connsiteX3" y="connsiteY3"/>
                </a:cxn>
              </a:cxnLst>
              <a:rect l="l" t="t" r="r" b="b"/>
              <a:pathLst>
                <a:path w="1724802" h="1724802">
                  <a:moveTo>
                    <a:pt x="0" y="0"/>
                  </a:moveTo>
                  <a:lnTo>
                    <a:pt x="1724803" y="0"/>
                  </a:lnTo>
                  <a:lnTo>
                    <a:pt x="1724803" y="1724802"/>
                  </a:lnTo>
                  <a:lnTo>
                    <a:pt x="0" y="1724802"/>
                  </a:lnTo>
                  <a:close/>
                </a:path>
              </a:pathLst>
            </a:custGeom>
            <a:solidFill>
              <a:srgbClr val="6DEBB2"/>
            </a:solidFill>
            <a:ln w="6157" cap="flat">
              <a:noFill/>
              <a:prstDash val="solid"/>
              <a:miter/>
            </a:ln>
          </p:spPr>
          <p:txBody>
            <a:bodyPr rtlCol="0" anchor="ctr"/>
            <a:lstStyle/>
            <a:p>
              <a:endParaRPr lang="zh-CN" altLang="en-US"/>
            </a:p>
          </p:txBody>
        </p:sp>
        <p:sp>
          <p:nvSpPr>
            <p:cNvPr id="6" name="任意多边形: 形状 5">
              <a:extLst>
                <a:ext uri="{FF2B5EF4-FFF2-40B4-BE49-F238E27FC236}">
                  <a16:creationId xmlns:a16="http://schemas.microsoft.com/office/drawing/2014/main" id="{6DF1C442-FF84-0C8A-2AB4-4E2EE13C3111}"/>
                </a:ext>
              </a:extLst>
            </p:cNvPr>
            <p:cNvSpPr/>
            <p:nvPr/>
          </p:nvSpPr>
          <p:spPr>
            <a:xfrm>
              <a:off x="9802773" y="5302084"/>
              <a:ext cx="1724802" cy="1724802"/>
            </a:xfrm>
            <a:custGeom>
              <a:avLst/>
              <a:gdLst>
                <a:gd name="connsiteX0" fmla="*/ 1724803 w 1724802"/>
                <a:gd name="connsiteY0" fmla="*/ 862401 h 1724802"/>
                <a:gd name="connsiteX1" fmla="*/ 862401 w 1724802"/>
                <a:gd name="connsiteY1" fmla="*/ 1724803 h 1724802"/>
                <a:gd name="connsiteX2" fmla="*/ 0 w 1724802"/>
                <a:gd name="connsiteY2" fmla="*/ 862402 h 1724802"/>
                <a:gd name="connsiteX3" fmla="*/ 862401 w 1724802"/>
                <a:gd name="connsiteY3" fmla="*/ 0 h 1724802"/>
                <a:gd name="connsiteX4" fmla="*/ 1724803 w 1724802"/>
                <a:gd name="connsiteY4" fmla="*/ 862401 h 1724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4802" h="1724802">
                  <a:moveTo>
                    <a:pt x="1724803" y="862401"/>
                  </a:moveTo>
                  <a:cubicBezTo>
                    <a:pt x="1724803" y="1338692"/>
                    <a:pt x="1338692" y="1724803"/>
                    <a:pt x="862401" y="1724803"/>
                  </a:cubicBezTo>
                  <a:cubicBezTo>
                    <a:pt x="386110" y="1724803"/>
                    <a:pt x="0" y="1338693"/>
                    <a:pt x="0" y="862402"/>
                  </a:cubicBezTo>
                  <a:cubicBezTo>
                    <a:pt x="0" y="386111"/>
                    <a:pt x="386110" y="0"/>
                    <a:pt x="862401" y="0"/>
                  </a:cubicBezTo>
                  <a:cubicBezTo>
                    <a:pt x="1338692" y="0"/>
                    <a:pt x="1724803" y="386111"/>
                    <a:pt x="1724803" y="862401"/>
                  </a:cubicBezTo>
                  <a:close/>
                </a:path>
              </a:pathLst>
            </a:custGeom>
            <a:solidFill>
              <a:schemeClr val="bg1"/>
            </a:solidFill>
            <a:ln w="6157" cap="flat">
              <a:noFill/>
              <a:prstDash val="solid"/>
              <a:miter/>
            </a:ln>
          </p:spPr>
          <p:txBody>
            <a:bodyPr rtlCol="0" anchor="ctr"/>
            <a:lstStyle/>
            <a:p>
              <a:endParaRPr lang="zh-CN" altLang="en-US"/>
            </a:p>
          </p:txBody>
        </p:sp>
        <p:grpSp>
          <p:nvGrpSpPr>
            <p:cNvPr id="7" name="图形 617">
              <a:extLst>
                <a:ext uri="{FF2B5EF4-FFF2-40B4-BE49-F238E27FC236}">
                  <a16:creationId xmlns:a16="http://schemas.microsoft.com/office/drawing/2014/main" id="{E5139E12-AA6F-7EDB-D268-C39A673CD2CF}"/>
                </a:ext>
              </a:extLst>
            </p:cNvPr>
            <p:cNvGrpSpPr/>
            <p:nvPr/>
          </p:nvGrpSpPr>
          <p:grpSpPr>
            <a:xfrm>
              <a:off x="6101901" y="5294138"/>
              <a:ext cx="1724802" cy="1724802"/>
              <a:chOff x="1856811" y="4278479"/>
              <a:chExt cx="1724802" cy="1724802"/>
            </a:xfrm>
            <a:solidFill>
              <a:srgbClr val="1CACF4"/>
            </a:solidFill>
          </p:grpSpPr>
          <p:sp>
            <p:nvSpPr>
              <p:cNvPr id="8" name="任意多边形: 形状 7">
                <a:extLst>
                  <a:ext uri="{FF2B5EF4-FFF2-40B4-BE49-F238E27FC236}">
                    <a16:creationId xmlns:a16="http://schemas.microsoft.com/office/drawing/2014/main" id="{C64C6D84-14A7-DDC1-220E-55E07E7A649E}"/>
                  </a:ext>
                </a:extLst>
              </p:cNvPr>
              <p:cNvSpPr/>
              <p:nvPr/>
            </p:nvSpPr>
            <p:spPr>
              <a:xfrm>
                <a:off x="1856811" y="4278479"/>
                <a:ext cx="1724802" cy="1724802"/>
              </a:xfrm>
              <a:custGeom>
                <a:avLst/>
                <a:gdLst>
                  <a:gd name="connsiteX0" fmla="*/ 0 w 1724802"/>
                  <a:gd name="connsiteY0" fmla="*/ 1724802 h 1724802"/>
                  <a:gd name="connsiteX1" fmla="*/ 1724803 w 1724802"/>
                  <a:gd name="connsiteY1" fmla="*/ 1724802 h 1724802"/>
                  <a:gd name="connsiteX2" fmla="*/ 0 w 1724802"/>
                  <a:gd name="connsiteY2" fmla="*/ 0 h 1724802"/>
                </a:gdLst>
                <a:ahLst/>
                <a:cxnLst>
                  <a:cxn ang="0">
                    <a:pos x="connsiteX0" y="connsiteY0"/>
                  </a:cxn>
                  <a:cxn ang="0">
                    <a:pos x="connsiteX1" y="connsiteY1"/>
                  </a:cxn>
                  <a:cxn ang="0">
                    <a:pos x="connsiteX2" y="connsiteY2"/>
                  </a:cxn>
                </a:cxnLst>
                <a:rect l="l" t="t" r="r" b="b"/>
                <a:pathLst>
                  <a:path w="1724802" h="1724802">
                    <a:moveTo>
                      <a:pt x="0" y="1724802"/>
                    </a:moveTo>
                    <a:lnTo>
                      <a:pt x="1724803" y="1724802"/>
                    </a:lnTo>
                    <a:lnTo>
                      <a:pt x="0" y="0"/>
                    </a:lnTo>
                    <a:close/>
                  </a:path>
                </a:pathLst>
              </a:custGeom>
              <a:grpFill/>
              <a:ln w="6157" cap="flat">
                <a:noFill/>
                <a:prstDash val="solid"/>
                <a:miter/>
              </a:ln>
            </p:spPr>
            <p:txBody>
              <a:bodyPr rtlCol="0" anchor="ctr"/>
              <a:lstStyle/>
              <a:p>
                <a:endParaRPr lang="zh-CN" altLang="en-US"/>
              </a:p>
            </p:txBody>
          </p:sp>
          <p:sp>
            <p:nvSpPr>
              <p:cNvPr id="9" name="任意多边形: 形状 8">
                <a:extLst>
                  <a:ext uri="{FF2B5EF4-FFF2-40B4-BE49-F238E27FC236}">
                    <a16:creationId xmlns:a16="http://schemas.microsoft.com/office/drawing/2014/main" id="{BC1365F3-8B15-527C-FC38-BC08007C2ED4}"/>
                  </a:ext>
                </a:extLst>
              </p:cNvPr>
              <p:cNvSpPr/>
              <p:nvPr/>
            </p:nvSpPr>
            <p:spPr>
              <a:xfrm>
                <a:off x="2991115" y="4571141"/>
                <a:ext cx="308000" cy="308000"/>
              </a:xfrm>
              <a:custGeom>
                <a:avLst/>
                <a:gdLst>
                  <a:gd name="connsiteX0" fmla="*/ 308001 w 308000"/>
                  <a:gd name="connsiteY0" fmla="*/ 154000 h 308000"/>
                  <a:gd name="connsiteX1" fmla="*/ 154000 w 308000"/>
                  <a:gd name="connsiteY1" fmla="*/ 308001 h 308000"/>
                  <a:gd name="connsiteX2" fmla="*/ 0 w 308000"/>
                  <a:gd name="connsiteY2" fmla="*/ 154000 h 308000"/>
                  <a:gd name="connsiteX3" fmla="*/ 154000 w 308000"/>
                  <a:gd name="connsiteY3" fmla="*/ 0 h 308000"/>
                  <a:gd name="connsiteX4" fmla="*/ 308001 w 308000"/>
                  <a:gd name="connsiteY4" fmla="*/ 154000 h 30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000" h="308000">
                    <a:moveTo>
                      <a:pt x="308001" y="154000"/>
                    </a:moveTo>
                    <a:cubicBezTo>
                      <a:pt x="308001" y="239052"/>
                      <a:pt x="239052" y="308001"/>
                      <a:pt x="154000" y="308001"/>
                    </a:cubicBezTo>
                    <a:cubicBezTo>
                      <a:pt x="68948" y="308001"/>
                      <a:pt x="0" y="239052"/>
                      <a:pt x="0" y="154000"/>
                    </a:cubicBezTo>
                    <a:cubicBezTo>
                      <a:pt x="0" y="68948"/>
                      <a:pt x="68948" y="0"/>
                      <a:pt x="154000" y="0"/>
                    </a:cubicBezTo>
                    <a:cubicBezTo>
                      <a:pt x="239052" y="0"/>
                      <a:pt x="308001" y="68948"/>
                      <a:pt x="308001" y="154000"/>
                    </a:cubicBezTo>
                    <a:close/>
                  </a:path>
                </a:pathLst>
              </a:custGeom>
              <a:grpFill/>
              <a:ln w="6157" cap="flat">
                <a:noFill/>
                <a:prstDash val="solid"/>
                <a:miter/>
              </a:ln>
            </p:spPr>
            <p:txBody>
              <a:bodyPr rtlCol="0" anchor="ctr"/>
              <a:lstStyle/>
              <a:p>
                <a:endParaRPr lang="zh-CN" altLang="en-US"/>
              </a:p>
            </p:txBody>
          </p:sp>
        </p:grpSp>
        <p:grpSp>
          <p:nvGrpSpPr>
            <p:cNvPr id="10" name="图形 617">
              <a:extLst>
                <a:ext uri="{FF2B5EF4-FFF2-40B4-BE49-F238E27FC236}">
                  <a16:creationId xmlns:a16="http://schemas.microsoft.com/office/drawing/2014/main" id="{8799585A-E74C-1AFB-5272-4DDE4E9FEDE3}"/>
                </a:ext>
              </a:extLst>
            </p:cNvPr>
            <p:cNvGrpSpPr/>
            <p:nvPr/>
          </p:nvGrpSpPr>
          <p:grpSpPr>
            <a:xfrm>
              <a:off x="4245090" y="3459195"/>
              <a:ext cx="1728806" cy="3569848"/>
              <a:chOff x="0" y="2443536"/>
              <a:chExt cx="1728806" cy="3569848"/>
            </a:xfrm>
          </p:grpSpPr>
          <p:sp>
            <p:nvSpPr>
              <p:cNvPr id="11" name="任意多边形: 形状 10">
                <a:extLst>
                  <a:ext uri="{FF2B5EF4-FFF2-40B4-BE49-F238E27FC236}">
                    <a16:creationId xmlns:a16="http://schemas.microsoft.com/office/drawing/2014/main" id="{A0E45393-EDFF-2ECC-534A-5D60F14ADCF0}"/>
                  </a:ext>
                </a:extLst>
              </p:cNvPr>
              <p:cNvSpPr/>
              <p:nvPr/>
            </p:nvSpPr>
            <p:spPr>
              <a:xfrm>
                <a:off x="4004" y="2443536"/>
                <a:ext cx="1724802" cy="1724802"/>
              </a:xfrm>
              <a:custGeom>
                <a:avLst/>
                <a:gdLst>
                  <a:gd name="connsiteX0" fmla="*/ 1724803 w 1724802"/>
                  <a:gd name="connsiteY0" fmla="*/ 799631 h 1724802"/>
                  <a:gd name="connsiteX1" fmla="*/ 1724803 w 1724802"/>
                  <a:gd name="connsiteY1" fmla="*/ 0 h 1724802"/>
                  <a:gd name="connsiteX2" fmla="*/ 0 w 1724802"/>
                  <a:gd name="connsiteY2" fmla="*/ 1724802 h 1724802"/>
                  <a:gd name="connsiteX3" fmla="*/ 799631 w 1724802"/>
                  <a:gd name="connsiteY3" fmla="*/ 1724802 h 1724802"/>
                  <a:gd name="connsiteX4" fmla="*/ 1724803 w 1724802"/>
                  <a:gd name="connsiteY4" fmla="*/ 1724802 h 1724802"/>
                  <a:gd name="connsiteX5" fmla="*/ 1724803 w 1724802"/>
                  <a:gd name="connsiteY5" fmla="*/ 799631 h 172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4802" h="1724802">
                    <a:moveTo>
                      <a:pt x="1724803" y="799631"/>
                    </a:moveTo>
                    <a:lnTo>
                      <a:pt x="1724803" y="0"/>
                    </a:lnTo>
                    <a:cubicBezTo>
                      <a:pt x="772219" y="0"/>
                      <a:pt x="0" y="772219"/>
                      <a:pt x="0" y="1724802"/>
                    </a:cubicBezTo>
                    <a:lnTo>
                      <a:pt x="799631" y="1724802"/>
                    </a:lnTo>
                    <a:lnTo>
                      <a:pt x="1724803" y="1724802"/>
                    </a:lnTo>
                    <a:lnTo>
                      <a:pt x="1724803" y="799631"/>
                    </a:lnTo>
                    <a:close/>
                  </a:path>
                </a:pathLst>
              </a:custGeom>
              <a:solidFill>
                <a:srgbClr val="6DEBB2"/>
              </a:solidFill>
              <a:ln w="6157" cap="flat">
                <a:noFill/>
                <a:prstDash val="solid"/>
                <a:miter/>
              </a:ln>
            </p:spPr>
            <p:txBody>
              <a:bodyPr rtlCol="0" anchor="ctr"/>
              <a:lstStyle/>
              <a:p>
                <a:endParaRPr lang="zh-CN" altLang="en-US"/>
              </a:p>
            </p:txBody>
          </p:sp>
          <p:sp>
            <p:nvSpPr>
              <p:cNvPr id="12" name="任意多边形: 形状 11">
                <a:extLst>
                  <a:ext uri="{FF2B5EF4-FFF2-40B4-BE49-F238E27FC236}">
                    <a16:creationId xmlns:a16="http://schemas.microsoft.com/office/drawing/2014/main" id="{2B252825-8669-7F0B-BF7C-B0F2A4E208CA}"/>
                  </a:ext>
                </a:extLst>
              </p:cNvPr>
              <p:cNvSpPr/>
              <p:nvPr/>
            </p:nvSpPr>
            <p:spPr>
              <a:xfrm>
                <a:off x="0" y="4288581"/>
                <a:ext cx="1724802" cy="1724802"/>
              </a:xfrm>
              <a:custGeom>
                <a:avLst/>
                <a:gdLst>
                  <a:gd name="connsiteX0" fmla="*/ 799631 w 1724802"/>
                  <a:gd name="connsiteY0" fmla="*/ 0 h 1724802"/>
                  <a:gd name="connsiteX1" fmla="*/ 0 w 1724802"/>
                  <a:gd name="connsiteY1" fmla="*/ 0 h 1724802"/>
                  <a:gd name="connsiteX2" fmla="*/ 1724803 w 1724802"/>
                  <a:gd name="connsiteY2" fmla="*/ 1724803 h 1724802"/>
                  <a:gd name="connsiteX3" fmla="*/ 1724803 w 1724802"/>
                  <a:gd name="connsiteY3" fmla="*/ 925172 h 1724802"/>
                  <a:gd name="connsiteX4" fmla="*/ 1724803 w 1724802"/>
                  <a:gd name="connsiteY4" fmla="*/ 0 h 1724802"/>
                  <a:gd name="connsiteX5" fmla="*/ 799631 w 1724802"/>
                  <a:gd name="connsiteY5" fmla="*/ 0 h 172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4802" h="1724802">
                    <a:moveTo>
                      <a:pt x="799631" y="0"/>
                    </a:moveTo>
                    <a:lnTo>
                      <a:pt x="0" y="0"/>
                    </a:lnTo>
                    <a:cubicBezTo>
                      <a:pt x="0" y="952584"/>
                      <a:pt x="772219" y="1724803"/>
                      <a:pt x="1724803" y="1724803"/>
                    </a:cubicBezTo>
                    <a:lnTo>
                      <a:pt x="1724803" y="925172"/>
                    </a:lnTo>
                    <a:lnTo>
                      <a:pt x="1724803" y="0"/>
                    </a:lnTo>
                    <a:lnTo>
                      <a:pt x="799631" y="0"/>
                    </a:lnTo>
                    <a:close/>
                  </a:path>
                </a:pathLst>
              </a:custGeom>
              <a:solidFill>
                <a:schemeClr val="bg1"/>
              </a:solidFill>
              <a:ln w="6157" cap="flat">
                <a:noFill/>
                <a:prstDash val="solid"/>
                <a:miter/>
              </a:ln>
            </p:spPr>
            <p:txBody>
              <a:bodyPr rtlCol="0" anchor="ctr"/>
              <a:lstStyle/>
              <a:p>
                <a:endParaRPr lang="zh-CN" altLang="en-US"/>
              </a:p>
            </p:txBody>
          </p:sp>
          <p:grpSp>
            <p:nvGrpSpPr>
              <p:cNvPr id="13" name="图形 617">
                <a:extLst>
                  <a:ext uri="{FF2B5EF4-FFF2-40B4-BE49-F238E27FC236}">
                    <a16:creationId xmlns:a16="http://schemas.microsoft.com/office/drawing/2014/main" id="{AA0EF338-EBD0-AA11-DCF6-AEE665346BC2}"/>
                  </a:ext>
                </a:extLst>
              </p:cNvPr>
              <p:cNvGrpSpPr/>
              <p:nvPr/>
            </p:nvGrpSpPr>
            <p:grpSpPr>
              <a:xfrm>
                <a:off x="523108" y="3304643"/>
                <a:ext cx="693001" cy="1851082"/>
                <a:chOff x="523108" y="3304643"/>
                <a:chExt cx="693001" cy="1851082"/>
              </a:xfrm>
              <a:solidFill>
                <a:srgbClr val="E6E6E6"/>
              </a:solidFill>
            </p:grpSpPr>
            <p:sp>
              <p:nvSpPr>
                <p:cNvPr id="14" name="任意多边形: 形状 13">
                  <a:extLst>
                    <a:ext uri="{FF2B5EF4-FFF2-40B4-BE49-F238E27FC236}">
                      <a16:creationId xmlns:a16="http://schemas.microsoft.com/office/drawing/2014/main" id="{7F1CE92A-7CB4-E162-C414-C911980578E2}"/>
                    </a:ext>
                  </a:extLst>
                </p:cNvPr>
                <p:cNvSpPr/>
                <p:nvPr/>
              </p:nvSpPr>
              <p:spPr>
                <a:xfrm>
                  <a:off x="1059336" y="330464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15" name="任意多边形: 形状 14">
                  <a:extLst>
                    <a:ext uri="{FF2B5EF4-FFF2-40B4-BE49-F238E27FC236}">
                      <a16:creationId xmlns:a16="http://schemas.microsoft.com/office/drawing/2014/main" id="{566C5AE0-03D3-B49A-A67B-F29E14F94E63}"/>
                    </a:ext>
                  </a:extLst>
                </p:cNvPr>
                <p:cNvSpPr/>
                <p:nvPr/>
              </p:nvSpPr>
              <p:spPr>
                <a:xfrm>
                  <a:off x="1191469" y="330772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16" name="任意多边形: 形状 15">
                  <a:extLst>
                    <a:ext uri="{FF2B5EF4-FFF2-40B4-BE49-F238E27FC236}">
                      <a16:creationId xmlns:a16="http://schemas.microsoft.com/office/drawing/2014/main" id="{AD78E61D-7E91-73C4-CD07-7EB54A8B9BCC}"/>
                    </a:ext>
                  </a:extLst>
                </p:cNvPr>
                <p:cNvSpPr/>
                <p:nvPr/>
              </p:nvSpPr>
              <p:spPr>
                <a:xfrm>
                  <a:off x="925295" y="3305444"/>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17" name="任意多边形: 形状 16">
                  <a:extLst>
                    <a:ext uri="{FF2B5EF4-FFF2-40B4-BE49-F238E27FC236}">
                      <a16:creationId xmlns:a16="http://schemas.microsoft.com/office/drawing/2014/main" id="{284146C7-A1E9-7CFC-13F6-ED9E3FDEA42D}"/>
                    </a:ext>
                  </a:extLst>
                </p:cNvPr>
                <p:cNvSpPr/>
                <p:nvPr/>
              </p:nvSpPr>
              <p:spPr>
                <a:xfrm>
                  <a:off x="791253" y="330618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23FA4714-2D0E-6E1B-8A9E-684753D1AF61}"/>
                    </a:ext>
                  </a:extLst>
                </p:cNvPr>
                <p:cNvSpPr/>
                <p:nvPr/>
              </p:nvSpPr>
              <p:spPr>
                <a:xfrm>
                  <a:off x="657211" y="3306984"/>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BA3AEACA-EB9F-CB54-9333-3006021B1F7E}"/>
                    </a:ext>
                  </a:extLst>
                </p:cNvPr>
                <p:cNvSpPr/>
                <p:nvPr/>
              </p:nvSpPr>
              <p:spPr>
                <a:xfrm>
                  <a:off x="523108" y="330772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grpSp>
        </p:grpSp>
      </p:grpSp>
      <p:sp>
        <p:nvSpPr>
          <p:cNvPr id="2" name="Text Box 1">
            <a:extLst>
              <a:ext uri="{FF2B5EF4-FFF2-40B4-BE49-F238E27FC236}">
                <a16:creationId xmlns:a16="http://schemas.microsoft.com/office/drawing/2014/main" id="{7A0DB162-F396-C5AE-A6A0-60BE94E9211D}"/>
              </a:ext>
            </a:extLst>
          </p:cNvPr>
          <p:cNvSpPr txBox="1"/>
          <p:nvPr/>
        </p:nvSpPr>
        <p:spPr>
          <a:xfrm>
            <a:off x="595766" y="1123766"/>
            <a:ext cx="11386683" cy="5386789"/>
          </a:xfrm>
          <a:prstGeom prst="rect">
            <a:avLst/>
          </a:prstGeom>
          <a:noFill/>
        </p:spPr>
        <p:txBody>
          <a:bodyPr wrap="square" rtlCol="0">
            <a:noAutofit/>
          </a:bodyPr>
          <a:lstStyle/>
          <a:p>
            <a:pPr algn="just"/>
            <a:r>
              <a:rPr lang="en-US" sz="2000" b="1" dirty="0"/>
              <a:t>A Library Management System (LMS) can evolve with new technologies and user needs. </a:t>
            </a:r>
          </a:p>
          <a:p>
            <a:pPr algn="just"/>
            <a:r>
              <a:rPr lang="en-US" sz="2000" b="1" dirty="0"/>
              <a:t>Below are some future scope enhancements that can improve efficiency, security, and user experience.</a:t>
            </a:r>
          </a:p>
          <a:p>
            <a:endParaRPr lang="en-US" sz="2000" b="1" dirty="0">
              <a:latin typeface="Bookman Old Style" panose="02050604050505020204" pitchFamily="18" charset="0"/>
            </a:endParaRPr>
          </a:p>
          <a:p>
            <a:r>
              <a:rPr lang="en-US" sz="2000" b="1" dirty="0">
                <a:latin typeface="Bookman Old Style" panose="02050604050505020204" pitchFamily="18" charset="0"/>
              </a:rPr>
              <a:t>Key Advancements:</a:t>
            </a:r>
          </a:p>
          <a:p>
            <a:br>
              <a:rPr lang="en-US" sz="2000" dirty="0">
                <a:latin typeface="Bookman Old Style" panose="02050604050505020204" pitchFamily="18" charset="0"/>
              </a:rPr>
            </a:br>
            <a:r>
              <a:rPr lang="en-US" sz="2000" dirty="0">
                <a:latin typeface="Bookman Old Style" panose="02050604050505020204" pitchFamily="18" charset="0"/>
              </a:rPr>
              <a:t>1️⃣ </a:t>
            </a:r>
            <a:r>
              <a:rPr lang="en-US" sz="2000" b="1" dirty="0">
                <a:latin typeface="Bookman Old Style" panose="02050604050505020204" pitchFamily="18" charset="0"/>
              </a:rPr>
              <a:t>Cloud-Based System</a:t>
            </a:r>
            <a:r>
              <a:rPr lang="en-US" sz="2000" dirty="0">
                <a:latin typeface="Bookman Old Style" panose="02050604050505020204" pitchFamily="18" charset="0"/>
              </a:rPr>
              <a:t> – Access library anywhere, auto backups.</a:t>
            </a:r>
            <a:br>
              <a:rPr lang="en-US" sz="2000" dirty="0">
                <a:latin typeface="Bookman Old Style" panose="02050604050505020204" pitchFamily="18" charset="0"/>
              </a:rPr>
            </a:br>
            <a:r>
              <a:rPr lang="en-US" sz="2000" dirty="0">
                <a:latin typeface="Bookman Old Style" panose="02050604050505020204" pitchFamily="18" charset="0"/>
              </a:rPr>
              <a:t>2️⃣ </a:t>
            </a:r>
            <a:r>
              <a:rPr lang="en-US" sz="2000" b="1" dirty="0">
                <a:latin typeface="Bookman Old Style" panose="02050604050505020204" pitchFamily="18" charset="0"/>
              </a:rPr>
              <a:t>AI-Powered Recommendations</a:t>
            </a:r>
            <a:r>
              <a:rPr lang="en-US" sz="2000" dirty="0">
                <a:latin typeface="Bookman Old Style" panose="02050604050505020204" pitchFamily="18" charset="0"/>
              </a:rPr>
              <a:t> – Personalized book suggestions.</a:t>
            </a:r>
            <a:br>
              <a:rPr lang="en-US" sz="2000" dirty="0">
                <a:latin typeface="Bookman Old Style" panose="02050604050505020204" pitchFamily="18" charset="0"/>
              </a:rPr>
            </a:br>
            <a:r>
              <a:rPr lang="en-US" sz="2000" dirty="0">
                <a:latin typeface="Bookman Old Style" panose="02050604050505020204" pitchFamily="18" charset="0"/>
              </a:rPr>
              <a:t>3️⃣ </a:t>
            </a:r>
            <a:r>
              <a:rPr lang="en-US" sz="2000" b="1" dirty="0">
                <a:latin typeface="Bookman Old Style" panose="02050604050505020204" pitchFamily="18" charset="0"/>
              </a:rPr>
              <a:t>RFID &amp; IoT Automation</a:t>
            </a:r>
            <a:r>
              <a:rPr lang="en-US" sz="2000" dirty="0">
                <a:latin typeface="Bookman Old Style" panose="02050604050505020204" pitchFamily="18" charset="0"/>
              </a:rPr>
              <a:t> – Smart book tracking, self-checkout.</a:t>
            </a:r>
            <a:br>
              <a:rPr lang="en-US" sz="2000" dirty="0">
                <a:latin typeface="Bookman Old Style" panose="02050604050505020204" pitchFamily="18" charset="0"/>
              </a:rPr>
            </a:br>
            <a:r>
              <a:rPr lang="en-US" sz="2000" dirty="0">
                <a:latin typeface="Bookman Old Style" panose="02050604050505020204" pitchFamily="18" charset="0"/>
              </a:rPr>
              <a:t>4️⃣ </a:t>
            </a:r>
            <a:r>
              <a:rPr lang="en-US" sz="2000" b="1" dirty="0">
                <a:latin typeface="Bookman Old Style" panose="02050604050505020204" pitchFamily="18" charset="0"/>
              </a:rPr>
              <a:t>Mobile App Integration</a:t>
            </a:r>
            <a:r>
              <a:rPr lang="en-US" sz="2000" dirty="0">
                <a:latin typeface="Bookman Old Style" panose="02050604050505020204" pitchFamily="18" charset="0"/>
              </a:rPr>
              <a:t> – Online book reservations, QR scanning.</a:t>
            </a:r>
            <a:br>
              <a:rPr lang="en-US" sz="2000" dirty="0">
                <a:latin typeface="Bookman Old Style" panose="02050604050505020204" pitchFamily="18" charset="0"/>
              </a:rPr>
            </a:br>
            <a:r>
              <a:rPr lang="en-US" sz="2000" dirty="0">
                <a:latin typeface="Bookman Old Style" panose="02050604050505020204" pitchFamily="18" charset="0"/>
              </a:rPr>
              <a:t>5️⃣ </a:t>
            </a:r>
            <a:r>
              <a:rPr lang="en-US" sz="2000" b="1" dirty="0">
                <a:latin typeface="Bookman Old Style" panose="02050604050505020204" pitchFamily="18" charset="0"/>
              </a:rPr>
              <a:t>Blockchain Security</a:t>
            </a:r>
            <a:r>
              <a:rPr lang="en-US" sz="2000" dirty="0">
                <a:latin typeface="Bookman Old Style" panose="02050604050505020204" pitchFamily="18" charset="0"/>
              </a:rPr>
              <a:t> – Secure transactions &amp; digital book ownership.</a:t>
            </a:r>
            <a:br>
              <a:rPr lang="en-US" sz="2000" dirty="0">
                <a:latin typeface="Bookman Old Style" panose="02050604050505020204" pitchFamily="18" charset="0"/>
              </a:rPr>
            </a:br>
            <a:r>
              <a:rPr lang="en-US" sz="2000" dirty="0">
                <a:latin typeface="Bookman Old Style" panose="02050604050505020204" pitchFamily="18" charset="0"/>
              </a:rPr>
              <a:t>6️⃣ </a:t>
            </a:r>
            <a:r>
              <a:rPr lang="en-US" sz="2000" b="1" dirty="0">
                <a:latin typeface="Bookman Old Style" panose="02050604050505020204" pitchFamily="18" charset="0"/>
              </a:rPr>
              <a:t>Voice-Activated Search</a:t>
            </a:r>
            <a:r>
              <a:rPr lang="en-US" sz="2000" dirty="0">
                <a:latin typeface="Bookman Old Style" panose="02050604050505020204" pitchFamily="18" charset="0"/>
              </a:rPr>
              <a:t> – Google Assistant/Alexa integration.</a:t>
            </a:r>
            <a:br>
              <a:rPr lang="en-US" sz="2000" dirty="0">
                <a:latin typeface="Bookman Old Style" panose="02050604050505020204" pitchFamily="18" charset="0"/>
              </a:rPr>
            </a:br>
            <a:r>
              <a:rPr lang="en-US" sz="2000" dirty="0">
                <a:latin typeface="Bookman Old Style" panose="02050604050505020204" pitchFamily="18" charset="0"/>
              </a:rPr>
              <a:t>7️⃣ </a:t>
            </a:r>
            <a:r>
              <a:rPr lang="en-US" sz="2000" b="1" dirty="0">
                <a:latin typeface="Bookman Old Style" panose="02050604050505020204" pitchFamily="18" charset="0"/>
              </a:rPr>
              <a:t>Advanced User Analytics</a:t>
            </a:r>
            <a:r>
              <a:rPr lang="en-US" sz="2000" dirty="0">
                <a:latin typeface="Bookman Old Style" panose="02050604050505020204" pitchFamily="18" charset="0"/>
              </a:rPr>
              <a:t> – Reading trends &amp; book demand insights.</a:t>
            </a:r>
            <a:br>
              <a:rPr lang="en-US" sz="2000" dirty="0">
                <a:latin typeface="Bookman Old Style" panose="02050604050505020204" pitchFamily="18" charset="0"/>
              </a:rPr>
            </a:br>
            <a:r>
              <a:rPr lang="en-US" sz="2000" dirty="0">
                <a:latin typeface="Bookman Old Style" panose="02050604050505020204" pitchFamily="18" charset="0"/>
              </a:rPr>
              <a:t>8️⃣ </a:t>
            </a:r>
            <a:r>
              <a:rPr lang="en-US" sz="2000" b="1" dirty="0">
                <a:latin typeface="Bookman Old Style" panose="02050604050505020204" pitchFamily="18" charset="0"/>
              </a:rPr>
              <a:t>Multi-Language Support</a:t>
            </a:r>
            <a:r>
              <a:rPr lang="en-US" sz="2000" dirty="0">
                <a:latin typeface="Bookman Old Style" panose="02050604050505020204" pitchFamily="18" charset="0"/>
              </a:rPr>
              <a:t> – Library for diverse users.</a:t>
            </a:r>
            <a:endParaRPr lang="en-US" sz="2000" dirty="0">
              <a:solidFill>
                <a:srgbClr val="002060"/>
              </a:solidFill>
              <a:latin typeface="Bookman Old Style" panose="02050604050505020204" pitchFamily="18" charset="0"/>
            </a:endParaRPr>
          </a:p>
        </p:txBody>
      </p:sp>
    </p:spTree>
    <p:extLst>
      <p:ext uri="{BB962C8B-B14F-4D97-AF65-F5344CB8AC3E}">
        <p14:creationId xmlns:p14="http://schemas.microsoft.com/office/powerpoint/2010/main" val="35752466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sp>
        <p:nvSpPr>
          <p:cNvPr id="616" name="任意多边形: 形状 615"/>
          <p:cNvSpPr/>
          <p:nvPr/>
        </p:nvSpPr>
        <p:spPr>
          <a:xfrm>
            <a:off x="0" y="0"/>
            <a:ext cx="6411908" cy="6858000"/>
          </a:xfrm>
          <a:custGeom>
            <a:avLst/>
            <a:gdLst>
              <a:gd name="connsiteX0" fmla="*/ 0 w 4782206"/>
              <a:gd name="connsiteY0" fmla="*/ 0 h 6858000"/>
              <a:gd name="connsiteX1" fmla="*/ 4782206 w 4782206"/>
              <a:gd name="connsiteY1" fmla="*/ 0 h 6858000"/>
              <a:gd name="connsiteX2" fmla="*/ 4782206 w 4782206"/>
              <a:gd name="connsiteY2" fmla="*/ 6858000 h 6858000"/>
              <a:gd name="connsiteX3" fmla="*/ 0 w 478220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782206" h="6858000">
                <a:moveTo>
                  <a:pt x="0" y="0"/>
                </a:moveTo>
                <a:lnTo>
                  <a:pt x="4782206" y="0"/>
                </a:lnTo>
                <a:lnTo>
                  <a:pt x="4782206" y="6858000"/>
                </a:lnTo>
                <a:lnTo>
                  <a:pt x="0" y="6858000"/>
                </a:lnTo>
                <a:close/>
              </a:path>
            </a:pathLst>
          </a:custGeom>
          <a:solidFill>
            <a:srgbClr val="FBC66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cxnSp>
        <p:nvCxnSpPr>
          <p:cNvPr id="515" name="直接连接符 514"/>
          <p:cNvCxnSpPr/>
          <p:nvPr/>
        </p:nvCxnSpPr>
        <p:spPr>
          <a:xfrm flipH="1" flipV="1">
            <a:off x="0" y="6380125"/>
            <a:ext cx="12186648"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
        <p:nvSpPr>
          <p:cNvPr id="614" name="任意多边形: 形状 613"/>
          <p:cNvSpPr/>
          <p:nvPr/>
        </p:nvSpPr>
        <p:spPr>
          <a:xfrm>
            <a:off x="-5352" y="6367484"/>
            <a:ext cx="12192000" cy="490516"/>
          </a:xfrm>
          <a:custGeom>
            <a:avLst/>
            <a:gdLst>
              <a:gd name="connsiteX0" fmla="*/ 0 w 12192000"/>
              <a:gd name="connsiteY0" fmla="*/ 0 h 490516"/>
              <a:gd name="connsiteX1" fmla="*/ 12192000 w 12192000"/>
              <a:gd name="connsiteY1" fmla="*/ 0 h 490516"/>
              <a:gd name="connsiteX2" fmla="*/ 12192000 w 12192000"/>
              <a:gd name="connsiteY2" fmla="*/ 490516 h 490516"/>
              <a:gd name="connsiteX3" fmla="*/ 0 w 12192000"/>
              <a:gd name="connsiteY3" fmla="*/ 490516 h 490516"/>
            </a:gdLst>
            <a:ahLst/>
            <a:cxnLst>
              <a:cxn ang="0">
                <a:pos x="connsiteX0" y="connsiteY0"/>
              </a:cxn>
              <a:cxn ang="0">
                <a:pos x="connsiteX1" y="connsiteY1"/>
              </a:cxn>
              <a:cxn ang="0">
                <a:pos x="connsiteX2" y="connsiteY2"/>
              </a:cxn>
              <a:cxn ang="0">
                <a:pos x="connsiteX3" y="connsiteY3"/>
              </a:cxn>
            </a:cxnLst>
            <a:rect l="l" t="t" r="r" b="b"/>
            <a:pathLst>
              <a:path w="12192000" h="490516">
                <a:moveTo>
                  <a:pt x="0" y="0"/>
                </a:moveTo>
                <a:lnTo>
                  <a:pt x="12192000" y="0"/>
                </a:lnTo>
                <a:lnTo>
                  <a:pt x="12192000" y="490516"/>
                </a:lnTo>
                <a:lnTo>
                  <a:pt x="0" y="49051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88" name="任意多边形: 形状 687"/>
          <p:cNvSpPr/>
          <p:nvPr/>
        </p:nvSpPr>
        <p:spPr>
          <a:xfrm>
            <a:off x="3135491" y="284158"/>
            <a:ext cx="1535055" cy="1535055"/>
          </a:xfrm>
          <a:custGeom>
            <a:avLst/>
            <a:gdLst>
              <a:gd name="connsiteX0" fmla="*/ 0 w 1535055"/>
              <a:gd name="connsiteY0" fmla="*/ 0 h 1535055"/>
              <a:gd name="connsiteX1" fmla="*/ 1535055 w 1535055"/>
              <a:gd name="connsiteY1" fmla="*/ 0 h 1535055"/>
              <a:gd name="connsiteX2" fmla="*/ 1535055 w 1535055"/>
              <a:gd name="connsiteY2" fmla="*/ 767528 h 1535055"/>
              <a:gd name="connsiteX3" fmla="*/ 767528 w 1535055"/>
              <a:gd name="connsiteY3" fmla="*/ 1535055 h 1535055"/>
              <a:gd name="connsiteX4" fmla="*/ 767528 w 1535055"/>
              <a:gd name="connsiteY4" fmla="*/ 1535055 h 1535055"/>
              <a:gd name="connsiteX5" fmla="*/ 0 w 1535055"/>
              <a:gd name="connsiteY5" fmla="*/ 767528 h 1535055"/>
              <a:gd name="connsiteX6" fmla="*/ 0 w 1535055"/>
              <a:gd name="connsiteY6" fmla="*/ 0 h 153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5055" h="1535055">
                <a:moveTo>
                  <a:pt x="0" y="0"/>
                </a:moveTo>
                <a:lnTo>
                  <a:pt x="1535055" y="0"/>
                </a:lnTo>
                <a:lnTo>
                  <a:pt x="1535055" y="767528"/>
                </a:lnTo>
                <a:cubicBezTo>
                  <a:pt x="1535055" y="1191422"/>
                  <a:pt x="1191422" y="1535055"/>
                  <a:pt x="767528" y="1535055"/>
                </a:cubicBezTo>
                <a:lnTo>
                  <a:pt x="767528" y="1535055"/>
                </a:lnTo>
                <a:cubicBezTo>
                  <a:pt x="343633" y="1535055"/>
                  <a:pt x="0" y="1191422"/>
                  <a:pt x="0" y="767528"/>
                </a:cubicBezTo>
                <a:lnTo>
                  <a:pt x="0" y="0"/>
                </a:lnTo>
                <a:close/>
              </a:path>
            </a:pathLst>
          </a:custGeom>
          <a:solidFill>
            <a:schemeClr val="bg1"/>
          </a:solidFill>
          <a:ln w="5481" cap="flat">
            <a:noFill/>
            <a:prstDash val="solid"/>
            <a:miter/>
          </a:ln>
        </p:spPr>
        <p:txBody>
          <a:bodyPr rtlCol="0" anchor="ctr"/>
          <a:lstStyle/>
          <a:p>
            <a:endParaRPr lang="zh-CN" altLang="en-US"/>
          </a:p>
        </p:txBody>
      </p:sp>
      <p:sp>
        <p:nvSpPr>
          <p:cNvPr id="690" name="任意多边形: 形状 689"/>
          <p:cNvSpPr/>
          <p:nvPr/>
        </p:nvSpPr>
        <p:spPr>
          <a:xfrm>
            <a:off x="1642673" y="4910760"/>
            <a:ext cx="1535055" cy="1535055"/>
          </a:xfrm>
          <a:custGeom>
            <a:avLst/>
            <a:gdLst>
              <a:gd name="connsiteX0" fmla="*/ 0 w 1535055"/>
              <a:gd name="connsiteY0" fmla="*/ 0 h 1535055"/>
              <a:gd name="connsiteX1" fmla="*/ 1535055 w 1535055"/>
              <a:gd name="connsiteY1" fmla="*/ 0 h 1535055"/>
              <a:gd name="connsiteX2" fmla="*/ 1535055 w 1535055"/>
              <a:gd name="connsiteY2" fmla="*/ 767528 h 1535055"/>
              <a:gd name="connsiteX3" fmla="*/ 767528 w 1535055"/>
              <a:gd name="connsiteY3" fmla="*/ 1535055 h 1535055"/>
              <a:gd name="connsiteX4" fmla="*/ 767528 w 1535055"/>
              <a:gd name="connsiteY4" fmla="*/ 1535055 h 1535055"/>
              <a:gd name="connsiteX5" fmla="*/ 0 w 1535055"/>
              <a:gd name="connsiteY5" fmla="*/ 767528 h 1535055"/>
              <a:gd name="connsiteX6" fmla="*/ 0 w 1535055"/>
              <a:gd name="connsiteY6" fmla="*/ 0 h 153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5055" h="1535055">
                <a:moveTo>
                  <a:pt x="0" y="0"/>
                </a:moveTo>
                <a:lnTo>
                  <a:pt x="1535055" y="0"/>
                </a:lnTo>
                <a:lnTo>
                  <a:pt x="1535055" y="767528"/>
                </a:lnTo>
                <a:cubicBezTo>
                  <a:pt x="1535055" y="1191422"/>
                  <a:pt x="1191422" y="1535055"/>
                  <a:pt x="767528" y="1535055"/>
                </a:cubicBezTo>
                <a:lnTo>
                  <a:pt x="767528" y="1535055"/>
                </a:lnTo>
                <a:cubicBezTo>
                  <a:pt x="343633" y="1535055"/>
                  <a:pt x="0" y="1191422"/>
                  <a:pt x="0" y="767528"/>
                </a:cubicBezTo>
                <a:lnTo>
                  <a:pt x="0" y="0"/>
                </a:lnTo>
                <a:close/>
              </a:path>
            </a:pathLst>
          </a:custGeom>
          <a:solidFill>
            <a:schemeClr val="bg1"/>
          </a:solidFill>
          <a:ln w="5481" cap="flat">
            <a:noFill/>
            <a:prstDash val="solid"/>
            <a:miter/>
          </a:ln>
        </p:spPr>
        <p:txBody>
          <a:bodyPr rtlCol="0" anchor="ctr"/>
          <a:lstStyle/>
          <a:p>
            <a:endParaRPr lang="zh-CN" altLang="en-US"/>
          </a:p>
        </p:txBody>
      </p:sp>
      <p:grpSp>
        <p:nvGrpSpPr>
          <p:cNvPr id="691" name="图形 641"/>
          <p:cNvGrpSpPr/>
          <p:nvPr/>
        </p:nvGrpSpPr>
        <p:grpSpPr>
          <a:xfrm>
            <a:off x="17697" y="4829254"/>
            <a:ext cx="1535055" cy="1535055"/>
            <a:chOff x="697934" y="4676871"/>
            <a:chExt cx="1535055" cy="1535055"/>
          </a:xfrm>
          <a:solidFill>
            <a:srgbClr val="6DEBB2"/>
          </a:solidFill>
        </p:grpSpPr>
        <p:sp>
          <p:nvSpPr>
            <p:cNvPr id="692" name="任意多边形: 形状 691"/>
            <p:cNvSpPr/>
            <p:nvPr/>
          </p:nvSpPr>
          <p:spPr>
            <a:xfrm>
              <a:off x="697934" y="4676871"/>
              <a:ext cx="1535055" cy="1535055"/>
            </a:xfrm>
            <a:custGeom>
              <a:avLst/>
              <a:gdLst>
                <a:gd name="connsiteX0" fmla="*/ 0 w 1535055"/>
                <a:gd name="connsiteY0" fmla="*/ 1535055 h 1535055"/>
                <a:gd name="connsiteX1" fmla="*/ 1535055 w 1535055"/>
                <a:gd name="connsiteY1" fmla="*/ 1535055 h 1535055"/>
                <a:gd name="connsiteX2" fmla="*/ 0 w 1535055"/>
                <a:gd name="connsiteY2" fmla="*/ 0 h 1535055"/>
              </a:gdLst>
              <a:ahLst/>
              <a:cxnLst>
                <a:cxn ang="0">
                  <a:pos x="connsiteX0" y="connsiteY0"/>
                </a:cxn>
                <a:cxn ang="0">
                  <a:pos x="connsiteX1" y="connsiteY1"/>
                </a:cxn>
                <a:cxn ang="0">
                  <a:pos x="connsiteX2" y="connsiteY2"/>
                </a:cxn>
              </a:cxnLst>
              <a:rect l="l" t="t" r="r" b="b"/>
              <a:pathLst>
                <a:path w="1535055" h="1535055">
                  <a:moveTo>
                    <a:pt x="0" y="1535055"/>
                  </a:moveTo>
                  <a:lnTo>
                    <a:pt x="1535055" y="1535055"/>
                  </a:lnTo>
                  <a:lnTo>
                    <a:pt x="0" y="0"/>
                  </a:lnTo>
                  <a:close/>
                </a:path>
              </a:pathLst>
            </a:custGeom>
            <a:grpFill/>
            <a:ln w="5481" cap="flat">
              <a:noFill/>
              <a:prstDash val="solid"/>
              <a:miter/>
            </a:ln>
          </p:spPr>
          <p:txBody>
            <a:bodyPr rtlCol="0" anchor="ctr"/>
            <a:lstStyle/>
            <a:p>
              <a:endParaRPr lang="zh-CN" altLang="en-US"/>
            </a:p>
          </p:txBody>
        </p:sp>
        <p:sp>
          <p:nvSpPr>
            <p:cNvPr id="693" name="任意多边形: 形状 692"/>
            <p:cNvSpPr/>
            <p:nvPr/>
          </p:nvSpPr>
          <p:spPr>
            <a:xfrm>
              <a:off x="1707397" y="4937337"/>
              <a:ext cx="274117" cy="274116"/>
            </a:xfrm>
            <a:custGeom>
              <a:avLst/>
              <a:gdLst>
                <a:gd name="connsiteX0" fmla="*/ 274117 w 274117"/>
                <a:gd name="connsiteY0" fmla="*/ 137059 h 274116"/>
                <a:gd name="connsiteX1" fmla="*/ 137058 w 274117"/>
                <a:gd name="connsiteY1" fmla="*/ 274117 h 274116"/>
                <a:gd name="connsiteX2" fmla="*/ 0 w 274117"/>
                <a:gd name="connsiteY2" fmla="*/ 137059 h 274116"/>
                <a:gd name="connsiteX3" fmla="*/ 137058 w 274117"/>
                <a:gd name="connsiteY3" fmla="*/ 0 h 274116"/>
                <a:gd name="connsiteX4" fmla="*/ 274117 w 274117"/>
                <a:gd name="connsiteY4" fmla="*/ 137059 h 274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117" h="274116">
                  <a:moveTo>
                    <a:pt x="274117" y="137059"/>
                  </a:moveTo>
                  <a:cubicBezTo>
                    <a:pt x="274117" y="212754"/>
                    <a:pt x="212754" y="274117"/>
                    <a:pt x="137058" y="274117"/>
                  </a:cubicBezTo>
                  <a:cubicBezTo>
                    <a:pt x="61363" y="274117"/>
                    <a:pt x="0" y="212754"/>
                    <a:pt x="0" y="137059"/>
                  </a:cubicBezTo>
                  <a:cubicBezTo>
                    <a:pt x="0" y="61363"/>
                    <a:pt x="61363" y="0"/>
                    <a:pt x="137058" y="0"/>
                  </a:cubicBezTo>
                  <a:cubicBezTo>
                    <a:pt x="212754" y="0"/>
                    <a:pt x="274117" y="61363"/>
                    <a:pt x="274117" y="137059"/>
                  </a:cubicBezTo>
                  <a:close/>
                </a:path>
              </a:pathLst>
            </a:custGeom>
            <a:grpFill/>
            <a:ln w="5481" cap="flat">
              <a:noFill/>
              <a:prstDash val="solid"/>
              <a:miter/>
            </a:ln>
          </p:spPr>
          <p:txBody>
            <a:bodyPr rtlCol="0" anchor="ctr"/>
            <a:lstStyle/>
            <a:p>
              <a:endParaRPr lang="zh-CN" altLang="en-US"/>
            </a:p>
          </p:txBody>
        </p:sp>
      </p:grpSp>
      <p:grpSp>
        <p:nvGrpSpPr>
          <p:cNvPr id="694" name="图形 641"/>
          <p:cNvGrpSpPr/>
          <p:nvPr/>
        </p:nvGrpSpPr>
        <p:grpSpPr>
          <a:xfrm>
            <a:off x="3344152" y="4876955"/>
            <a:ext cx="1491198" cy="1491198"/>
            <a:chOff x="3883667" y="4795015"/>
            <a:chExt cx="1535055" cy="1535055"/>
          </a:xfrm>
        </p:grpSpPr>
        <p:sp>
          <p:nvSpPr>
            <p:cNvPr id="695" name="任意多边形: 形状 694"/>
            <p:cNvSpPr/>
            <p:nvPr/>
          </p:nvSpPr>
          <p:spPr>
            <a:xfrm>
              <a:off x="3883667" y="4795015"/>
              <a:ext cx="1535055" cy="1535055"/>
            </a:xfrm>
            <a:custGeom>
              <a:avLst/>
              <a:gdLst>
                <a:gd name="connsiteX0" fmla="*/ 767528 w 1535055"/>
                <a:gd name="connsiteY0" fmla="*/ 1535056 h 1535055"/>
                <a:gd name="connsiteX1" fmla="*/ 0 w 1535055"/>
                <a:gd name="connsiteY1" fmla="*/ 767528 h 1535055"/>
                <a:gd name="connsiteX2" fmla="*/ 767528 w 1535055"/>
                <a:gd name="connsiteY2" fmla="*/ 0 h 1535055"/>
                <a:gd name="connsiteX3" fmla="*/ 1535055 w 1535055"/>
                <a:gd name="connsiteY3" fmla="*/ 767528 h 1535055"/>
                <a:gd name="connsiteX4" fmla="*/ 767528 w 1535055"/>
                <a:gd name="connsiteY4" fmla="*/ 1535056 h 1535055"/>
                <a:gd name="connsiteX5" fmla="*/ 767528 w 1535055"/>
                <a:gd name="connsiteY5" fmla="*/ 305312 h 1535055"/>
                <a:gd name="connsiteX6" fmla="*/ 305366 w 1535055"/>
                <a:gd name="connsiteY6" fmla="*/ 767528 h 1535055"/>
                <a:gd name="connsiteX7" fmla="*/ 767528 w 1535055"/>
                <a:gd name="connsiteY7" fmla="*/ 1229744 h 1535055"/>
                <a:gd name="connsiteX8" fmla="*/ 1229689 w 1535055"/>
                <a:gd name="connsiteY8" fmla="*/ 767528 h 1535055"/>
                <a:gd name="connsiteX9" fmla="*/ 767528 w 1535055"/>
                <a:gd name="connsiteY9" fmla="*/ 305312 h 153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5055" h="1535055">
                  <a:moveTo>
                    <a:pt x="767528" y="1535056"/>
                  </a:moveTo>
                  <a:cubicBezTo>
                    <a:pt x="344291" y="1535056"/>
                    <a:pt x="0" y="1190764"/>
                    <a:pt x="0" y="767528"/>
                  </a:cubicBezTo>
                  <a:cubicBezTo>
                    <a:pt x="0" y="344291"/>
                    <a:pt x="344291" y="0"/>
                    <a:pt x="767528" y="0"/>
                  </a:cubicBezTo>
                  <a:cubicBezTo>
                    <a:pt x="1190764" y="0"/>
                    <a:pt x="1535055" y="344291"/>
                    <a:pt x="1535055" y="767528"/>
                  </a:cubicBezTo>
                  <a:cubicBezTo>
                    <a:pt x="1535055" y="1190764"/>
                    <a:pt x="1190764" y="1535056"/>
                    <a:pt x="767528" y="1535056"/>
                  </a:cubicBezTo>
                  <a:close/>
                  <a:moveTo>
                    <a:pt x="767528" y="305312"/>
                  </a:moveTo>
                  <a:cubicBezTo>
                    <a:pt x="512654" y="305312"/>
                    <a:pt x="305366" y="512654"/>
                    <a:pt x="305366" y="767528"/>
                  </a:cubicBezTo>
                  <a:cubicBezTo>
                    <a:pt x="305366" y="1022402"/>
                    <a:pt x="512709" y="1229744"/>
                    <a:pt x="767528" y="1229744"/>
                  </a:cubicBezTo>
                  <a:cubicBezTo>
                    <a:pt x="1022402" y="1229744"/>
                    <a:pt x="1229689" y="1022402"/>
                    <a:pt x="1229689" y="767528"/>
                  </a:cubicBezTo>
                  <a:cubicBezTo>
                    <a:pt x="1229744" y="512654"/>
                    <a:pt x="1022402" y="305312"/>
                    <a:pt x="767528" y="305312"/>
                  </a:cubicBezTo>
                  <a:close/>
                </a:path>
              </a:pathLst>
            </a:custGeom>
            <a:solidFill>
              <a:srgbClr val="F16E48"/>
            </a:solidFill>
            <a:ln w="5481" cap="flat">
              <a:noFill/>
              <a:prstDash val="solid"/>
              <a:miter/>
            </a:ln>
          </p:spPr>
          <p:txBody>
            <a:bodyPr rtlCol="0" anchor="ctr"/>
            <a:lstStyle/>
            <a:p>
              <a:endParaRPr lang="zh-CN" altLang="en-US" dirty="0"/>
            </a:p>
          </p:txBody>
        </p:sp>
        <p:sp>
          <p:nvSpPr>
            <p:cNvPr id="696" name="任意多边形: 形状 695"/>
            <p:cNvSpPr/>
            <p:nvPr/>
          </p:nvSpPr>
          <p:spPr>
            <a:xfrm>
              <a:off x="4512546" y="5433927"/>
              <a:ext cx="274117" cy="274116"/>
            </a:xfrm>
            <a:custGeom>
              <a:avLst/>
              <a:gdLst>
                <a:gd name="connsiteX0" fmla="*/ 274117 w 274117"/>
                <a:gd name="connsiteY0" fmla="*/ 137058 h 274116"/>
                <a:gd name="connsiteX1" fmla="*/ 137058 w 274117"/>
                <a:gd name="connsiteY1" fmla="*/ 274117 h 274116"/>
                <a:gd name="connsiteX2" fmla="*/ 0 w 274117"/>
                <a:gd name="connsiteY2" fmla="*/ 137058 h 274116"/>
                <a:gd name="connsiteX3" fmla="*/ 137058 w 274117"/>
                <a:gd name="connsiteY3" fmla="*/ 0 h 274116"/>
                <a:gd name="connsiteX4" fmla="*/ 274117 w 274117"/>
                <a:gd name="connsiteY4" fmla="*/ 137058 h 274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117" h="274116">
                  <a:moveTo>
                    <a:pt x="274117" y="137058"/>
                  </a:moveTo>
                  <a:cubicBezTo>
                    <a:pt x="274117" y="212754"/>
                    <a:pt x="212754" y="274117"/>
                    <a:pt x="137058" y="274117"/>
                  </a:cubicBezTo>
                  <a:cubicBezTo>
                    <a:pt x="61363" y="274117"/>
                    <a:pt x="0" y="212754"/>
                    <a:pt x="0" y="137058"/>
                  </a:cubicBezTo>
                  <a:cubicBezTo>
                    <a:pt x="0" y="61363"/>
                    <a:pt x="61363" y="0"/>
                    <a:pt x="137058" y="0"/>
                  </a:cubicBezTo>
                  <a:cubicBezTo>
                    <a:pt x="212754" y="0"/>
                    <a:pt x="274117" y="61363"/>
                    <a:pt x="274117" y="137058"/>
                  </a:cubicBezTo>
                  <a:close/>
                </a:path>
              </a:pathLst>
            </a:custGeom>
            <a:solidFill>
              <a:srgbClr val="E6E6E6"/>
            </a:solidFill>
            <a:ln w="5481" cap="flat">
              <a:noFill/>
              <a:prstDash val="solid"/>
              <a:miter/>
            </a:ln>
          </p:spPr>
          <p:txBody>
            <a:bodyPr rtlCol="0" anchor="ctr"/>
            <a:lstStyle/>
            <a:p>
              <a:endParaRPr lang="zh-CN" altLang="en-US"/>
            </a:p>
          </p:txBody>
        </p:sp>
      </p:grpSp>
      <p:grpSp>
        <p:nvGrpSpPr>
          <p:cNvPr id="697" name="图形 641"/>
          <p:cNvGrpSpPr/>
          <p:nvPr/>
        </p:nvGrpSpPr>
        <p:grpSpPr>
          <a:xfrm>
            <a:off x="0" y="940559"/>
            <a:ext cx="1535055" cy="574658"/>
            <a:chOff x="590316" y="813576"/>
            <a:chExt cx="1535055" cy="574658"/>
          </a:xfrm>
          <a:solidFill>
            <a:srgbClr val="F16E48"/>
          </a:solidFill>
        </p:grpSpPr>
        <p:sp>
          <p:nvSpPr>
            <p:cNvPr id="698" name="任意多边形: 形状 697"/>
            <p:cNvSpPr/>
            <p:nvPr/>
          </p:nvSpPr>
          <p:spPr>
            <a:xfrm>
              <a:off x="592892" y="1258248"/>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sp>
          <p:nvSpPr>
            <p:cNvPr id="699" name="任意多边形: 形状 698"/>
            <p:cNvSpPr/>
            <p:nvPr/>
          </p:nvSpPr>
          <p:spPr>
            <a:xfrm>
              <a:off x="590316" y="1367786"/>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sp>
          <p:nvSpPr>
            <p:cNvPr id="700" name="任意多边形: 形状 699"/>
            <p:cNvSpPr/>
            <p:nvPr/>
          </p:nvSpPr>
          <p:spPr>
            <a:xfrm>
              <a:off x="592234" y="1147067"/>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sp>
          <p:nvSpPr>
            <p:cNvPr id="701" name="任意多边形: 形状 700"/>
            <p:cNvSpPr/>
            <p:nvPr/>
          </p:nvSpPr>
          <p:spPr>
            <a:xfrm>
              <a:off x="591576" y="1035885"/>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sp>
          <p:nvSpPr>
            <p:cNvPr id="702" name="任意多边形: 形状 701"/>
            <p:cNvSpPr/>
            <p:nvPr/>
          </p:nvSpPr>
          <p:spPr>
            <a:xfrm>
              <a:off x="590973" y="924703"/>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sp>
          <p:nvSpPr>
            <p:cNvPr id="703" name="任意多边形: 形状 702"/>
            <p:cNvSpPr/>
            <p:nvPr/>
          </p:nvSpPr>
          <p:spPr>
            <a:xfrm>
              <a:off x="590316" y="813576"/>
              <a:ext cx="1532478" cy="20449"/>
            </a:xfrm>
            <a:custGeom>
              <a:avLst/>
              <a:gdLst>
                <a:gd name="connsiteX0" fmla="*/ 0 w 1532478"/>
                <a:gd name="connsiteY0" fmla="*/ 0 h 20449"/>
                <a:gd name="connsiteX1" fmla="*/ 1532479 w 1532478"/>
                <a:gd name="connsiteY1" fmla="*/ 0 h 20449"/>
                <a:gd name="connsiteX2" fmla="*/ 1532479 w 1532478"/>
                <a:gd name="connsiteY2" fmla="*/ 20449 h 20449"/>
                <a:gd name="connsiteX3" fmla="*/ 0 w 1532478"/>
                <a:gd name="connsiteY3" fmla="*/ 20449 h 20449"/>
              </a:gdLst>
              <a:ahLst/>
              <a:cxnLst>
                <a:cxn ang="0">
                  <a:pos x="connsiteX0" y="connsiteY0"/>
                </a:cxn>
                <a:cxn ang="0">
                  <a:pos x="connsiteX1" y="connsiteY1"/>
                </a:cxn>
                <a:cxn ang="0">
                  <a:pos x="connsiteX2" y="connsiteY2"/>
                </a:cxn>
                <a:cxn ang="0">
                  <a:pos x="connsiteX3" y="connsiteY3"/>
                </a:cxn>
              </a:cxnLst>
              <a:rect l="l" t="t" r="r" b="b"/>
              <a:pathLst>
                <a:path w="1532478" h="20449">
                  <a:moveTo>
                    <a:pt x="0" y="0"/>
                  </a:moveTo>
                  <a:lnTo>
                    <a:pt x="1532479" y="0"/>
                  </a:lnTo>
                  <a:lnTo>
                    <a:pt x="1532479" y="20449"/>
                  </a:lnTo>
                  <a:lnTo>
                    <a:pt x="0" y="20449"/>
                  </a:lnTo>
                  <a:close/>
                </a:path>
              </a:pathLst>
            </a:custGeom>
            <a:solidFill>
              <a:srgbClr val="F16E48"/>
            </a:solidFill>
            <a:ln w="5481" cap="flat">
              <a:noFill/>
              <a:prstDash val="solid"/>
              <a:miter/>
            </a:ln>
          </p:spPr>
          <p:txBody>
            <a:bodyPr rtlCol="0" anchor="ctr"/>
            <a:lstStyle/>
            <a:p>
              <a:endParaRPr lang="zh-CN" altLang="en-US"/>
            </a:p>
          </p:txBody>
        </p:sp>
      </p:grpSp>
      <p:grpSp>
        <p:nvGrpSpPr>
          <p:cNvPr id="712" name="图形 641"/>
          <p:cNvGrpSpPr/>
          <p:nvPr/>
        </p:nvGrpSpPr>
        <p:grpSpPr>
          <a:xfrm>
            <a:off x="672872" y="1317396"/>
            <a:ext cx="1535055" cy="1535055"/>
            <a:chOff x="2279808" y="-164034"/>
            <a:chExt cx="1535055" cy="1535055"/>
          </a:xfrm>
          <a:solidFill>
            <a:srgbClr val="6DEBB2"/>
          </a:solidFill>
        </p:grpSpPr>
        <p:sp>
          <p:nvSpPr>
            <p:cNvPr id="713" name="任意多边形: 形状 712"/>
            <p:cNvSpPr/>
            <p:nvPr/>
          </p:nvSpPr>
          <p:spPr>
            <a:xfrm>
              <a:off x="2279808" y="-164034"/>
              <a:ext cx="1535055" cy="1535055"/>
            </a:xfrm>
            <a:custGeom>
              <a:avLst/>
              <a:gdLst>
                <a:gd name="connsiteX0" fmla="*/ 767528 w 1535055"/>
                <a:gd name="connsiteY0" fmla="*/ 1535055 h 1535055"/>
                <a:gd name="connsiteX1" fmla="*/ 0 w 1535055"/>
                <a:gd name="connsiteY1" fmla="*/ 767528 h 1535055"/>
                <a:gd name="connsiteX2" fmla="*/ 767528 w 1535055"/>
                <a:gd name="connsiteY2" fmla="*/ 0 h 1535055"/>
                <a:gd name="connsiteX3" fmla="*/ 1535055 w 1535055"/>
                <a:gd name="connsiteY3" fmla="*/ 767528 h 1535055"/>
                <a:gd name="connsiteX4" fmla="*/ 767528 w 1535055"/>
                <a:gd name="connsiteY4" fmla="*/ 1535055 h 1535055"/>
                <a:gd name="connsiteX5" fmla="*/ 767528 w 1535055"/>
                <a:gd name="connsiteY5" fmla="*/ 305312 h 1535055"/>
                <a:gd name="connsiteX6" fmla="*/ 305366 w 1535055"/>
                <a:gd name="connsiteY6" fmla="*/ 767528 h 1535055"/>
                <a:gd name="connsiteX7" fmla="*/ 767528 w 1535055"/>
                <a:gd name="connsiteY7" fmla="*/ 1229744 h 1535055"/>
                <a:gd name="connsiteX8" fmla="*/ 1229689 w 1535055"/>
                <a:gd name="connsiteY8" fmla="*/ 767528 h 1535055"/>
                <a:gd name="connsiteX9" fmla="*/ 767528 w 1535055"/>
                <a:gd name="connsiteY9" fmla="*/ 305312 h 153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5055" h="1535055">
                  <a:moveTo>
                    <a:pt x="767528" y="1535055"/>
                  </a:moveTo>
                  <a:cubicBezTo>
                    <a:pt x="344291" y="1535055"/>
                    <a:pt x="0" y="1190764"/>
                    <a:pt x="0" y="767528"/>
                  </a:cubicBezTo>
                  <a:cubicBezTo>
                    <a:pt x="0" y="344291"/>
                    <a:pt x="344291" y="0"/>
                    <a:pt x="767528" y="0"/>
                  </a:cubicBezTo>
                  <a:cubicBezTo>
                    <a:pt x="1190764" y="0"/>
                    <a:pt x="1535055" y="344291"/>
                    <a:pt x="1535055" y="767528"/>
                  </a:cubicBezTo>
                  <a:cubicBezTo>
                    <a:pt x="1535055" y="1190764"/>
                    <a:pt x="1190764" y="1535055"/>
                    <a:pt x="767528" y="1535055"/>
                  </a:cubicBezTo>
                  <a:close/>
                  <a:moveTo>
                    <a:pt x="767528" y="305312"/>
                  </a:moveTo>
                  <a:cubicBezTo>
                    <a:pt x="512654" y="305312"/>
                    <a:pt x="305366" y="512654"/>
                    <a:pt x="305366" y="767528"/>
                  </a:cubicBezTo>
                  <a:cubicBezTo>
                    <a:pt x="305366" y="1022402"/>
                    <a:pt x="512708" y="1229744"/>
                    <a:pt x="767528" y="1229744"/>
                  </a:cubicBezTo>
                  <a:cubicBezTo>
                    <a:pt x="1022402" y="1229744"/>
                    <a:pt x="1229689" y="1022402"/>
                    <a:pt x="1229689" y="767528"/>
                  </a:cubicBezTo>
                  <a:cubicBezTo>
                    <a:pt x="1229689" y="512654"/>
                    <a:pt x="1022402" y="305312"/>
                    <a:pt x="767528" y="305312"/>
                  </a:cubicBezTo>
                  <a:close/>
                </a:path>
              </a:pathLst>
            </a:custGeom>
            <a:grpFill/>
            <a:ln w="5481" cap="flat">
              <a:noFill/>
              <a:prstDash val="solid"/>
              <a:miter/>
            </a:ln>
          </p:spPr>
          <p:txBody>
            <a:bodyPr rtlCol="0" anchor="ctr"/>
            <a:lstStyle/>
            <a:p>
              <a:endParaRPr lang="zh-CN" altLang="en-US"/>
            </a:p>
          </p:txBody>
        </p:sp>
        <p:sp>
          <p:nvSpPr>
            <p:cNvPr id="714" name="任意多边形: 形状 713"/>
            <p:cNvSpPr/>
            <p:nvPr/>
          </p:nvSpPr>
          <p:spPr>
            <a:xfrm>
              <a:off x="2910278" y="466434"/>
              <a:ext cx="274117" cy="274116"/>
            </a:xfrm>
            <a:custGeom>
              <a:avLst/>
              <a:gdLst>
                <a:gd name="connsiteX0" fmla="*/ 274117 w 274117"/>
                <a:gd name="connsiteY0" fmla="*/ 137058 h 274116"/>
                <a:gd name="connsiteX1" fmla="*/ 137059 w 274117"/>
                <a:gd name="connsiteY1" fmla="*/ 274117 h 274116"/>
                <a:gd name="connsiteX2" fmla="*/ 0 w 274117"/>
                <a:gd name="connsiteY2" fmla="*/ 137058 h 274116"/>
                <a:gd name="connsiteX3" fmla="*/ 137059 w 274117"/>
                <a:gd name="connsiteY3" fmla="*/ 0 h 274116"/>
                <a:gd name="connsiteX4" fmla="*/ 274117 w 274117"/>
                <a:gd name="connsiteY4" fmla="*/ 137058 h 274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117" h="274116">
                  <a:moveTo>
                    <a:pt x="274117" y="137058"/>
                  </a:moveTo>
                  <a:cubicBezTo>
                    <a:pt x="274117" y="212754"/>
                    <a:pt x="212754" y="274117"/>
                    <a:pt x="137059" y="274117"/>
                  </a:cubicBezTo>
                  <a:cubicBezTo>
                    <a:pt x="61363" y="274117"/>
                    <a:pt x="0" y="212754"/>
                    <a:pt x="0" y="137058"/>
                  </a:cubicBezTo>
                  <a:cubicBezTo>
                    <a:pt x="0" y="61363"/>
                    <a:pt x="61363" y="0"/>
                    <a:pt x="137059" y="0"/>
                  </a:cubicBezTo>
                  <a:cubicBezTo>
                    <a:pt x="212754" y="0"/>
                    <a:pt x="274117" y="61363"/>
                    <a:pt x="274117" y="137058"/>
                  </a:cubicBezTo>
                  <a:close/>
                </a:path>
              </a:pathLst>
            </a:custGeom>
            <a:grpFill/>
            <a:ln w="5481" cap="flat">
              <a:noFill/>
              <a:prstDash val="solid"/>
              <a:miter/>
            </a:ln>
          </p:spPr>
          <p:txBody>
            <a:bodyPr rtlCol="0" anchor="ctr"/>
            <a:lstStyle/>
            <a:p>
              <a:endParaRPr lang="zh-CN" altLang="en-US"/>
            </a:p>
          </p:txBody>
        </p:sp>
      </p:grpSp>
      <p:grpSp>
        <p:nvGrpSpPr>
          <p:cNvPr id="737" name="图形 617"/>
          <p:cNvGrpSpPr/>
          <p:nvPr/>
        </p:nvGrpSpPr>
        <p:grpSpPr>
          <a:xfrm>
            <a:off x="4946276" y="-11652"/>
            <a:ext cx="1465631" cy="3159072"/>
            <a:chOff x="0" y="2443536"/>
            <a:chExt cx="1728806" cy="3569848"/>
          </a:xfrm>
        </p:grpSpPr>
        <p:sp>
          <p:nvSpPr>
            <p:cNvPr id="738" name="任意多边形: 形状 737"/>
            <p:cNvSpPr/>
            <p:nvPr/>
          </p:nvSpPr>
          <p:spPr>
            <a:xfrm>
              <a:off x="4004" y="2443536"/>
              <a:ext cx="1724802" cy="1724802"/>
            </a:xfrm>
            <a:custGeom>
              <a:avLst/>
              <a:gdLst>
                <a:gd name="connsiteX0" fmla="*/ 1724803 w 1724802"/>
                <a:gd name="connsiteY0" fmla="*/ 799631 h 1724802"/>
                <a:gd name="connsiteX1" fmla="*/ 1724803 w 1724802"/>
                <a:gd name="connsiteY1" fmla="*/ 0 h 1724802"/>
                <a:gd name="connsiteX2" fmla="*/ 0 w 1724802"/>
                <a:gd name="connsiteY2" fmla="*/ 1724802 h 1724802"/>
                <a:gd name="connsiteX3" fmla="*/ 799631 w 1724802"/>
                <a:gd name="connsiteY3" fmla="*/ 1724802 h 1724802"/>
                <a:gd name="connsiteX4" fmla="*/ 1724803 w 1724802"/>
                <a:gd name="connsiteY4" fmla="*/ 1724802 h 1724802"/>
                <a:gd name="connsiteX5" fmla="*/ 1724803 w 1724802"/>
                <a:gd name="connsiteY5" fmla="*/ 799631 h 172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4802" h="1724802">
                  <a:moveTo>
                    <a:pt x="1724803" y="799631"/>
                  </a:moveTo>
                  <a:lnTo>
                    <a:pt x="1724803" y="0"/>
                  </a:lnTo>
                  <a:cubicBezTo>
                    <a:pt x="772219" y="0"/>
                    <a:pt x="0" y="772219"/>
                    <a:pt x="0" y="1724802"/>
                  </a:cubicBezTo>
                  <a:lnTo>
                    <a:pt x="799631" y="1724802"/>
                  </a:lnTo>
                  <a:lnTo>
                    <a:pt x="1724803" y="1724802"/>
                  </a:lnTo>
                  <a:lnTo>
                    <a:pt x="1724803" y="799631"/>
                  </a:lnTo>
                  <a:close/>
                </a:path>
              </a:pathLst>
            </a:custGeom>
            <a:solidFill>
              <a:srgbClr val="6DEBB2"/>
            </a:solidFill>
            <a:ln w="6157" cap="flat">
              <a:noFill/>
              <a:prstDash val="solid"/>
              <a:miter/>
            </a:ln>
          </p:spPr>
          <p:txBody>
            <a:bodyPr rtlCol="0" anchor="ctr"/>
            <a:lstStyle/>
            <a:p>
              <a:endParaRPr lang="zh-CN" altLang="en-US"/>
            </a:p>
          </p:txBody>
        </p:sp>
        <p:sp>
          <p:nvSpPr>
            <p:cNvPr id="739" name="任意多边形: 形状 738"/>
            <p:cNvSpPr/>
            <p:nvPr/>
          </p:nvSpPr>
          <p:spPr>
            <a:xfrm>
              <a:off x="0" y="4288581"/>
              <a:ext cx="1724802" cy="1724802"/>
            </a:xfrm>
            <a:custGeom>
              <a:avLst/>
              <a:gdLst>
                <a:gd name="connsiteX0" fmla="*/ 799631 w 1724802"/>
                <a:gd name="connsiteY0" fmla="*/ 0 h 1724802"/>
                <a:gd name="connsiteX1" fmla="*/ 0 w 1724802"/>
                <a:gd name="connsiteY1" fmla="*/ 0 h 1724802"/>
                <a:gd name="connsiteX2" fmla="*/ 1724803 w 1724802"/>
                <a:gd name="connsiteY2" fmla="*/ 1724803 h 1724802"/>
                <a:gd name="connsiteX3" fmla="*/ 1724803 w 1724802"/>
                <a:gd name="connsiteY3" fmla="*/ 925172 h 1724802"/>
                <a:gd name="connsiteX4" fmla="*/ 1724803 w 1724802"/>
                <a:gd name="connsiteY4" fmla="*/ 0 h 1724802"/>
                <a:gd name="connsiteX5" fmla="*/ 799631 w 1724802"/>
                <a:gd name="connsiteY5" fmla="*/ 0 h 172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4802" h="1724802">
                  <a:moveTo>
                    <a:pt x="799631" y="0"/>
                  </a:moveTo>
                  <a:lnTo>
                    <a:pt x="0" y="0"/>
                  </a:lnTo>
                  <a:cubicBezTo>
                    <a:pt x="0" y="952584"/>
                    <a:pt x="772219" y="1724803"/>
                    <a:pt x="1724803" y="1724803"/>
                  </a:cubicBezTo>
                  <a:lnTo>
                    <a:pt x="1724803" y="925172"/>
                  </a:lnTo>
                  <a:lnTo>
                    <a:pt x="1724803" y="0"/>
                  </a:lnTo>
                  <a:lnTo>
                    <a:pt x="799631" y="0"/>
                  </a:lnTo>
                  <a:close/>
                </a:path>
              </a:pathLst>
            </a:custGeom>
            <a:solidFill>
              <a:srgbClr val="1CACF4"/>
            </a:solidFill>
            <a:ln w="6157" cap="flat">
              <a:noFill/>
              <a:prstDash val="solid"/>
              <a:miter/>
            </a:ln>
          </p:spPr>
          <p:txBody>
            <a:bodyPr rtlCol="0" anchor="ctr"/>
            <a:lstStyle/>
            <a:p>
              <a:endParaRPr lang="zh-CN" altLang="en-US" dirty="0"/>
            </a:p>
          </p:txBody>
        </p:sp>
        <p:grpSp>
          <p:nvGrpSpPr>
            <p:cNvPr id="740" name="图形 617"/>
            <p:cNvGrpSpPr/>
            <p:nvPr/>
          </p:nvGrpSpPr>
          <p:grpSpPr>
            <a:xfrm>
              <a:off x="523108" y="3304643"/>
              <a:ext cx="693001" cy="1851082"/>
              <a:chOff x="523108" y="3304643"/>
              <a:chExt cx="693001" cy="1851082"/>
            </a:xfrm>
            <a:solidFill>
              <a:srgbClr val="E6E6E6"/>
            </a:solidFill>
          </p:grpSpPr>
          <p:sp>
            <p:nvSpPr>
              <p:cNvPr id="741" name="任意多边形: 形状 740"/>
              <p:cNvSpPr/>
              <p:nvPr/>
            </p:nvSpPr>
            <p:spPr>
              <a:xfrm>
                <a:off x="1059336" y="330464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742" name="任意多边形: 形状 741"/>
              <p:cNvSpPr/>
              <p:nvPr/>
            </p:nvSpPr>
            <p:spPr>
              <a:xfrm>
                <a:off x="1191469" y="330772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743" name="任意多边形: 形状 742"/>
              <p:cNvSpPr/>
              <p:nvPr/>
            </p:nvSpPr>
            <p:spPr>
              <a:xfrm>
                <a:off x="925295" y="3305444"/>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744" name="任意多边形: 形状 743"/>
              <p:cNvSpPr/>
              <p:nvPr/>
            </p:nvSpPr>
            <p:spPr>
              <a:xfrm>
                <a:off x="791253" y="330618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745" name="任意多边形: 形状 744"/>
              <p:cNvSpPr/>
              <p:nvPr/>
            </p:nvSpPr>
            <p:spPr>
              <a:xfrm>
                <a:off x="657211" y="3306984"/>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sp>
            <p:nvSpPr>
              <p:cNvPr id="746" name="任意多边形: 形状 745"/>
              <p:cNvSpPr/>
              <p:nvPr/>
            </p:nvSpPr>
            <p:spPr>
              <a:xfrm>
                <a:off x="523108" y="3307723"/>
                <a:ext cx="24640" cy="1848002"/>
              </a:xfrm>
              <a:custGeom>
                <a:avLst/>
                <a:gdLst>
                  <a:gd name="connsiteX0" fmla="*/ 0 w 24640"/>
                  <a:gd name="connsiteY0" fmla="*/ 0 h 1848002"/>
                  <a:gd name="connsiteX1" fmla="*/ 24640 w 24640"/>
                  <a:gd name="connsiteY1" fmla="*/ 0 h 1848002"/>
                  <a:gd name="connsiteX2" fmla="*/ 24640 w 24640"/>
                  <a:gd name="connsiteY2" fmla="*/ 1848003 h 1848002"/>
                  <a:gd name="connsiteX3" fmla="*/ 0 w 24640"/>
                  <a:gd name="connsiteY3" fmla="*/ 1848003 h 1848002"/>
                </a:gdLst>
                <a:ahLst/>
                <a:cxnLst>
                  <a:cxn ang="0">
                    <a:pos x="connsiteX0" y="connsiteY0"/>
                  </a:cxn>
                  <a:cxn ang="0">
                    <a:pos x="connsiteX1" y="connsiteY1"/>
                  </a:cxn>
                  <a:cxn ang="0">
                    <a:pos x="connsiteX2" y="connsiteY2"/>
                  </a:cxn>
                  <a:cxn ang="0">
                    <a:pos x="connsiteX3" y="connsiteY3"/>
                  </a:cxn>
                </a:cxnLst>
                <a:rect l="l" t="t" r="r" b="b"/>
                <a:pathLst>
                  <a:path w="24640" h="1848002">
                    <a:moveTo>
                      <a:pt x="0" y="0"/>
                    </a:moveTo>
                    <a:lnTo>
                      <a:pt x="24640" y="0"/>
                    </a:lnTo>
                    <a:lnTo>
                      <a:pt x="24640" y="1848003"/>
                    </a:lnTo>
                    <a:lnTo>
                      <a:pt x="0" y="1848003"/>
                    </a:lnTo>
                    <a:close/>
                  </a:path>
                </a:pathLst>
              </a:custGeom>
              <a:solidFill>
                <a:srgbClr val="E6E6E6"/>
              </a:solidFill>
              <a:ln w="6157" cap="flat">
                <a:noFill/>
                <a:prstDash val="solid"/>
                <a:miter/>
              </a:ln>
            </p:spPr>
            <p:txBody>
              <a:bodyPr rtlCol="0" anchor="ctr"/>
              <a:lstStyle/>
              <a:p>
                <a:endParaRPr lang="zh-CN" altLang="en-US"/>
              </a:p>
            </p:txBody>
          </p:sp>
        </p:grpSp>
      </p:grpSp>
      <p:sp>
        <p:nvSpPr>
          <p:cNvPr id="750" name="任意多边形: 形状 749"/>
          <p:cNvSpPr/>
          <p:nvPr/>
        </p:nvSpPr>
        <p:spPr>
          <a:xfrm>
            <a:off x="4967707" y="3351757"/>
            <a:ext cx="1444202" cy="1444202"/>
          </a:xfrm>
          <a:custGeom>
            <a:avLst/>
            <a:gdLst>
              <a:gd name="connsiteX0" fmla="*/ 1535055 w 1535055"/>
              <a:gd name="connsiteY0" fmla="*/ 767528 h 1535055"/>
              <a:gd name="connsiteX1" fmla="*/ 767528 w 1535055"/>
              <a:gd name="connsiteY1" fmla="*/ 1535055 h 1535055"/>
              <a:gd name="connsiteX2" fmla="*/ 0 w 1535055"/>
              <a:gd name="connsiteY2" fmla="*/ 767528 h 1535055"/>
              <a:gd name="connsiteX3" fmla="*/ 767528 w 1535055"/>
              <a:gd name="connsiteY3" fmla="*/ 0 h 1535055"/>
              <a:gd name="connsiteX4" fmla="*/ 1535055 w 1535055"/>
              <a:gd name="connsiteY4" fmla="*/ 767528 h 1535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55" h="1535055">
                <a:moveTo>
                  <a:pt x="1535055" y="767528"/>
                </a:moveTo>
                <a:cubicBezTo>
                  <a:pt x="1535055" y="1191421"/>
                  <a:pt x="1191422" y="1535055"/>
                  <a:pt x="767528" y="1535055"/>
                </a:cubicBezTo>
                <a:cubicBezTo>
                  <a:pt x="343634" y="1535055"/>
                  <a:pt x="0" y="1191421"/>
                  <a:pt x="0" y="767528"/>
                </a:cubicBezTo>
                <a:cubicBezTo>
                  <a:pt x="0" y="343634"/>
                  <a:pt x="343634" y="0"/>
                  <a:pt x="767528" y="0"/>
                </a:cubicBezTo>
                <a:cubicBezTo>
                  <a:pt x="1191422" y="0"/>
                  <a:pt x="1535055" y="343634"/>
                  <a:pt x="1535055" y="767528"/>
                </a:cubicBezTo>
                <a:close/>
              </a:path>
            </a:pathLst>
          </a:custGeom>
          <a:solidFill>
            <a:schemeClr val="bg1"/>
          </a:solidFill>
          <a:ln w="5481" cap="flat">
            <a:noFill/>
            <a:prstDash val="solid"/>
            <a:miter/>
          </a:ln>
        </p:spPr>
        <p:txBody>
          <a:bodyPr rtlCol="0" anchor="ctr"/>
          <a:lstStyle/>
          <a:p>
            <a:endParaRPr lang="zh-CN" altLang="en-US"/>
          </a:p>
        </p:txBody>
      </p:sp>
      <p:pic>
        <p:nvPicPr>
          <p:cNvPr id="752" name="图形 751"/>
          <p:cNvPicPr>
            <a:picLocks noChangeAspect="1"/>
          </p:cNvPicPr>
          <p:nvPr/>
        </p:nvPicPr>
        <p:blipFill>
          <a:blip r:embed="rId2"/>
          <a:stretch>
            <a:fillRect/>
          </a:stretch>
        </p:blipFill>
        <p:spPr>
          <a:xfrm flipH="1">
            <a:off x="5034863" y="4984794"/>
            <a:ext cx="1377044" cy="1377044"/>
          </a:xfrm>
          <a:prstGeom prst="rect">
            <a:avLst/>
          </a:prstGeom>
        </p:spPr>
      </p:pic>
      <p:sp>
        <p:nvSpPr>
          <p:cNvPr id="4" name="文本框 3"/>
          <p:cNvSpPr txBox="1"/>
          <p:nvPr/>
        </p:nvSpPr>
        <p:spPr>
          <a:xfrm>
            <a:off x="7427123" y="2843950"/>
            <a:ext cx="4297747" cy="829945"/>
          </a:xfrm>
          <a:prstGeom prst="rect">
            <a:avLst/>
          </a:prstGeom>
          <a:noFill/>
        </p:spPr>
        <p:txBody>
          <a:bodyPr wrap="square">
            <a:spAutoFit/>
          </a:bodyPr>
          <a:lstStyle/>
          <a:p>
            <a:r>
              <a:rPr lang="en-US" altLang="zh-CN" sz="4800" dirty="0">
                <a:solidFill>
                  <a:schemeClr val="bg1"/>
                </a:solidFill>
                <a:latin typeface="+mj-lt"/>
              </a:rPr>
              <a:t>Thank you </a:t>
            </a:r>
          </a:p>
        </p:txBody>
      </p:sp>
      <p:sp>
        <p:nvSpPr>
          <p:cNvPr id="518" name="文本框 517"/>
          <p:cNvSpPr txBox="1"/>
          <p:nvPr/>
        </p:nvSpPr>
        <p:spPr>
          <a:xfrm>
            <a:off x="327660" y="463550"/>
            <a:ext cx="4931410" cy="698500"/>
          </a:xfrm>
          <a:prstGeom prst="rect">
            <a:avLst/>
          </a:prstGeom>
          <a:noFill/>
        </p:spPr>
        <p:txBody>
          <a:bodyPr wrap="square">
            <a:noAutofit/>
          </a:bodyPr>
          <a:lstStyle/>
          <a:p>
            <a:pPr algn="ctr"/>
            <a:r>
              <a:rPr lang="en-US" altLang="zh-CN" sz="2800" dirty="0">
                <a:solidFill>
                  <a:srgbClr val="2F122A"/>
                </a:solidFill>
                <a:latin typeface="+mj-lt"/>
              </a:rPr>
              <a:t>conclusion</a:t>
            </a:r>
          </a:p>
        </p:txBody>
      </p:sp>
      <p:sp>
        <p:nvSpPr>
          <p:cNvPr id="5" name="Text Box 4"/>
          <p:cNvSpPr txBox="1"/>
          <p:nvPr/>
        </p:nvSpPr>
        <p:spPr>
          <a:xfrm>
            <a:off x="590550" y="1551940"/>
            <a:ext cx="5136769" cy="3625215"/>
          </a:xfrm>
          <a:prstGeom prst="rect">
            <a:avLst/>
          </a:prstGeom>
          <a:noFill/>
        </p:spPr>
        <p:txBody>
          <a:bodyPr wrap="square" rtlCol="0">
            <a:noAutofit/>
          </a:bodyPr>
          <a:lstStyle/>
          <a:p>
            <a:r>
              <a:rPr lang="en-US" b="1" dirty="0">
                <a:latin typeface="Bookman Old Style" panose="02050604050505020204" pitchFamily="18" charset="0"/>
                <a:cs typeface="Arial Black" panose="020B0A04020102020204" charset="0"/>
              </a:rPr>
              <a:t>In conclusion, the implementation of the library management system demonstrates the effective utilization of software tools and database management techniques to streamline library operations. Through this system, tasks such as book management, member registration, transaction handling, and report generation are efficiently automated, leading to improved library efficiency and user experience.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sp>
        <p:nvSpPr>
          <p:cNvPr id="4" name="矩形: 圆角 3"/>
          <p:cNvSpPr/>
          <p:nvPr/>
        </p:nvSpPr>
        <p:spPr>
          <a:xfrm>
            <a:off x="-1" y="4948866"/>
            <a:ext cx="12192001" cy="1924899"/>
          </a:xfrm>
          <a:prstGeom prst="roundRect">
            <a:avLst>
              <a:gd name="adj" fmla="val 0"/>
            </a:avLst>
          </a:prstGeom>
          <a:solidFill>
            <a:srgbClr val="FBC66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22" name="直接连接符 21"/>
          <p:cNvCxnSpPr/>
          <p:nvPr/>
        </p:nvCxnSpPr>
        <p:spPr>
          <a:xfrm flipV="1">
            <a:off x="-2154555" y="3432569"/>
            <a:ext cx="14467840" cy="33020"/>
          </a:xfrm>
          <a:prstGeom prst="line">
            <a:avLst/>
          </a:prstGeom>
          <a:ln>
            <a:solidFill>
              <a:schemeClr val="bg1">
                <a:lumMod val="95000"/>
                <a:alpha val="40000"/>
              </a:schemeClr>
            </a:solidFill>
          </a:ln>
        </p:spPr>
        <p:style>
          <a:lnRef idx="1">
            <a:schemeClr val="accent1"/>
          </a:lnRef>
          <a:fillRef idx="0">
            <a:schemeClr val="accent1"/>
          </a:fillRef>
          <a:effectRef idx="0">
            <a:schemeClr val="accent1"/>
          </a:effectRef>
          <a:fontRef idx="minor">
            <a:schemeClr val="tx1"/>
          </a:fontRef>
        </p:style>
      </p:cxnSp>
      <p:sp>
        <p:nvSpPr>
          <p:cNvPr id="513" name="文本框 512"/>
          <p:cNvSpPr txBox="1"/>
          <p:nvPr/>
        </p:nvSpPr>
        <p:spPr>
          <a:xfrm>
            <a:off x="2514451" y="836431"/>
            <a:ext cx="7066092" cy="1198880"/>
          </a:xfrm>
          <a:prstGeom prst="rect">
            <a:avLst/>
          </a:prstGeom>
          <a:noFill/>
        </p:spPr>
        <p:txBody>
          <a:bodyPr wrap="square">
            <a:spAutoFit/>
          </a:bodyPr>
          <a:lstStyle/>
          <a:p>
            <a:pPr algn="ctr"/>
            <a:r>
              <a:rPr lang="en-US" altLang="zh-CN" sz="3600" dirty="0">
                <a:solidFill>
                  <a:schemeClr val="bg1"/>
                </a:solidFill>
                <a:latin typeface="+mj-lt"/>
              </a:rPr>
              <a:t>CONTENTS</a:t>
            </a:r>
          </a:p>
          <a:p>
            <a:pPr algn="ctr"/>
            <a:endParaRPr lang="en-US" altLang="zh-CN" sz="3600" dirty="0">
              <a:solidFill>
                <a:schemeClr val="bg1"/>
              </a:solidFill>
              <a:latin typeface="+mj-lt"/>
            </a:endParaRPr>
          </a:p>
        </p:txBody>
      </p:sp>
      <p:sp>
        <p:nvSpPr>
          <p:cNvPr id="5" name="椭圆 4"/>
          <p:cNvSpPr/>
          <p:nvPr/>
        </p:nvSpPr>
        <p:spPr>
          <a:xfrm>
            <a:off x="881698" y="3250324"/>
            <a:ext cx="292100" cy="292100"/>
          </a:xfrm>
          <a:prstGeom prst="ellipse">
            <a:avLst/>
          </a:prstGeom>
          <a:solidFill>
            <a:srgbClr val="FBC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690122" y="3035253"/>
            <a:ext cx="722242" cy="722242"/>
          </a:xfrm>
          <a:prstGeom prst="ellipse">
            <a:avLst/>
          </a:prstGeom>
          <a:no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2561910" y="3282709"/>
            <a:ext cx="292100" cy="292100"/>
          </a:xfrm>
          <a:prstGeom prst="ellipse">
            <a:avLst/>
          </a:prstGeom>
          <a:solidFill>
            <a:srgbClr val="6DEB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347474" y="3068273"/>
            <a:ext cx="722242" cy="722242"/>
          </a:xfrm>
          <a:prstGeom prst="ellipse">
            <a:avLst/>
          </a:prstGeom>
          <a:no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3990218" y="3256039"/>
            <a:ext cx="292100" cy="292100"/>
          </a:xfrm>
          <a:prstGeom prst="ellipse">
            <a:avLst/>
          </a:prstGeom>
          <a:solidFill>
            <a:srgbClr val="1CAC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775782" y="3035253"/>
            <a:ext cx="722242" cy="722242"/>
          </a:xfrm>
          <a:prstGeom prst="ellipse">
            <a:avLst/>
          </a:prstGeom>
          <a:no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92405" y="2209165"/>
            <a:ext cx="2578735" cy="542925"/>
          </a:xfrm>
          <a:prstGeom prst="rect">
            <a:avLst/>
          </a:prstGeom>
          <a:noFill/>
        </p:spPr>
        <p:txBody>
          <a:bodyPr wrap="square">
            <a:noAutofit/>
          </a:bodyPr>
          <a:lstStyle>
            <a:defPPr>
              <a:defRPr lang="zh-CN"/>
            </a:defPPr>
            <a:lvl1pPr>
              <a:defRPr sz="3600">
                <a:ln>
                  <a:solidFill>
                    <a:schemeClr val="tx1"/>
                  </a:solidFill>
                </a:ln>
                <a:solidFill>
                  <a:srgbClr val="6DEBB2"/>
                </a:solidFill>
                <a:latin typeface="+mj-lt"/>
              </a:defRPr>
            </a:lvl1pPr>
          </a:lstStyle>
          <a:p>
            <a:r>
              <a:rPr lang="en-US" altLang="zh-CN" sz="2000" dirty="0">
                <a:ln>
                  <a:noFill/>
                </a:ln>
                <a:solidFill>
                  <a:schemeClr val="bg1"/>
                </a:solidFill>
              </a:rPr>
              <a:t>INTRODUCTION</a:t>
            </a:r>
          </a:p>
        </p:txBody>
      </p:sp>
      <p:sp>
        <p:nvSpPr>
          <p:cNvPr id="15" name="文本框 14"/>
          <p:cNvSpPr txBox="1"/>
          <p:nvPr/>
        </p:nvSpPr>
        <p:spPr>
          <a:xfrm>
            <a:off x="6152515" y="2199640"/>
            <a:ext cx="1802130" cy="398780"/>
          </a:xfrm>
          <a:prstGeom prst="rect">
            <a:avLst/>
          </a:prstGeom>
          <a:noFill/>
        </p:spPr>
        <p:txBody>
          <a:bodyPr wrap="square">
            <a:spAutoFit/>
          </a:bodyPr>
          <a:lstStyle>
            <a:defPPr>
              <a:defRPr lang="zh-CN"/>
            </a:defPPr>
            <a:lvl1pPr>
              <a:defRPr sz="3600">
                <a:ln>
                  <a:solidFill>
                    <a:schemeClr val="tx1"/>
                  </a:solidFill>
                </a:ln>
                <a:solidFill>
                  <a:srgbClr val="6DEBB2"/>
                </a:solidFill>
                <a:latin typeface="+mj-lt"/>
              </a:defRPr>
            </a:lvl1pPr>
          </a:lstStyle>
          <a:p>
            <a:r>
              <a:rPr lang="en-US" altLang="zh-CN" sz="2000" dirty="0">
                <a:ln>
                  <a:noFill/>
                </a:ln>
                <a:solidFill>
                  <a:schemeClr val="bg1"/>
                </a:solidFill>
              </a:rPr>
              <a:t>TESTING</a:t>
            </a:r>
          </a:p>
        </p:txBody>
      </p:sp>
      <p:sp>
        <p:nvSpPr>
          <p:cNvPr id="18" name="文本框 17"/>
          <p:cNvSpPr txBox="1"/>
          <p:nvPr/>
        </p:nvSpPr>
        <p:spPr>
          <a:xfrm>
            <a:off x="1174115" y="4526915"/>
            <a:ext cx="2540000" cy="364490"/>
          </a:xfrm>
          <a:prstGeom prst="rect">
            <a:avLst/>
          </a:prstGeom>
          <a:noFill/>
        </p:spPr>
        <p:txBody>
          <a:bodyPr wrap="square">
            <a:noAutofit/>
          </a:bodyPr>
          <a:lstStyle>
            <a:defPPr>
              <a:defRPr lang="zh-CN"/>
            </a:defPPr>
            <a:lvl1pPr>
              <a:defRPr sz="3600">
                <a:ln>
                  <a:solidFill>
                    <a:schemeClr val="tx1"/>
                  </a:solidFill>
                </a:ln>
                <a:solidFill>
                  <a:srgbClr val="6DEBB2"/>
                </a:solidFill>
                <a:latin typeface="+mj-lt"/>
              </a:defRPr>
            </a:lvl1pPr>
          </a:lstStyle>
          <a:p>
            <a:r>
              <a:rPr lang="en-US" altLang="zh-CN" sz="2000" dirty="0">
                <a:ln>
                  <a:noFill/>
                </a:ln>
                <a:solidFill>
                  <a:schemeClr val="bg1"/>
                </a:solidFill>
              </a:rPr>
              <a:t>REQUIREMENTS</a:t>
            </a:r>
          </a:p>
        </p:txBody>
      </p:sp>
      <p:sp>
        <p:nvSpPr>
          <p:cNvPr id="19" name="文本框 18"/>
          <p:cNvSpPr txBox="1"/>
          <p:nvPr/>
        </p:nvSpPr>
        <p:spPr>
          <a:xfrm>
            <a:off x="4325620" y="4510405"/>
            <a:ext cx="2915285" cy="398780"/>
          </a:xfrm>
          <a:prstGeom prst="rect">
            <a:avLst/>
          </a:prstGeom>
          <a:noFill/>
        </p:spPr>
        <p:txBody>
          <a:bodyPr wrap="square">
            <a:spAutoFit/>
          </a:bodyPr>
          <a:lstStyle>
            <a:defPPr>
              <a:defRPr lang="zh-CN"/>
            </a:defPPr>
            <a:lvl1pPr>
              <a:defRPr sz="3600">
                <a:ln>
                  <a:solidFill>
                    <a:schemeClr val="tx1"/>
                  </a:solidFill>
                </a:ln>
                <a:solidFill>
                  <a:srgbClr val="6DEBB2"/>
                </a:solidFill>
                <a:latin typeface="+mj-lt"/>
              </a:defRPr>
            </a:lvl1pPr>
          </a:lstStyle>
          <a:p>
            <a:r>
              <a:rPr lang="en-US" altLang="zh-CN" sz="2000" dirty="0">
                <a:ln>
                  <a:noFill/>
                </a:ln>
                <a:solidFill>
                  <a:schemeClr val="bg1"/>
                </a:solidFill>
              </a:rPr>
              <a:t>IMPLEMENTATION</a:t>
            </a:r>
          </a:p>
        </p:txBody>
      </p:sp>
      <p:sp>
        <p:nvSpPr>
          <p:cNvPr id="20" name="文本框 19"/>
          <p:cNvSpPr txBox="1"/>
          <p:nvPr/>
        </p:nvSpPr>
        <p:spPr>
          <a:xfrm>
            <a:off x="7852410" y="4515485"/>
            <a:ext cx="2549525" cy="398780"/>
          </a:xfrm>
          <a:prstGeom prst="rect">
            <a:avLst/>
          </a:prstGeom>
          <a:noFill/>
        </p:spPr>
        <p:txBody>
          <a:bodyPr wrap="square">
            <a:spAutoFit/>
          </a:bodyPr>
          <a:lstStyle>
            <a:defPPr>
              <a:defRPr lang="zh-CN"/>
            </a:defPPr>
            <a:lvl1pPr>
              <a:defRPr sz="3600">
                <a:ln>
                  <a:solidFill>
                    <a:schemeClr val="tx1"/>
                  </a:solidFill>
                </a:ln>
                <a:solidFill>
                  <a:srgbClr val="6DEBB2"/>
                </a:solidFill>
                <a:latin typeface="+mj-lt"/>
              </a:defRPr>
            </a:lvl1pPr>
          </a:lstStyle>
          <a:p>
            <a:r>
              <a:rPr lang="en-US" altLang="zh-CN" sz="2000" dirty="0">
                <a:ln>
                  <a:noFill/>
                </a:ln>
                <a:solidFill>
                  <a:schemeClr val="bg1"/>
                </a:solidFill>
              </a:rPr>
              <a:t>DEPLOYMENT</a:t>
            </a:r>
          </a:p>
        </p:txBody>
      </p:sp>
      <p:sp>
        <p:nvSpPr>
          <p:cNvPr id="588" name="椭圆 587"/>
          <p:cNvSpPr/>
          <p:nvPr/>
        </p:nvSpPr>
        <p:spPr>
          <a:xfrm>
            <a:off x="5315488" y="3250324"/>
            <a:ext cx="292100" cy="292100"/>
          </a:xfrm>
          <a:prstGeom prst="ellipse">
            <a:avLst/>
          </a:prstGeom>
          <a:solidFill>
            <a:srgbClr val="FBC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9" name="椭圆 588"/>
          <p:cNvSpPr/>
          <p:nvPr/>
        </p:nvSpPr>
        <p:spPr>
          <a:xfrm>
            <a:off x="5101052" y="3035253"/>
            <a:ext cx="722242" cy="722242"/>
          </a:xfrm>
          <a:prstGeom prst="ellipse">
            <a:avLst/>
          </a:prstGeom>
          <a:no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0" name="文本框 589"/>
          <p:cNvSpPr txBox="1"/>
          <p:nvPr/>
        </p:nvSpPr>
        <p:spPr>
          <a:xfrm>
            <a:off x="9472930" y="2258060"/>
            <a:ext cx="2469515" cy="398780"/>
          </a:xfrm>
          <a:prstGeom prst="rect">
            <a:avLst/>
          </a:prstGeom>
          <a:noFill/>
        </p:spPr>
        <p:txBody>
          <a:bodyPr wrap="square">
            <a:spAutoFit/>
          </a:bodyPr>
          <a:lstStyle>
            <a:defPPr>
              <a:defRPr lang="zh-CN"/>
            </a:defPPr>
            <a:lvl1pPr>
              <a:defRPr sz="3600">
                <a:ln>
                  <a:solidFill>
                    <a:schemeClr val="tx1"/>
                  </a:solidFill>
                </a:ln>
                <a:solidFill>
                  <a:srgbClr val="6DEBB2"/>
                </a:solidFill>
                <a:latin typeface="+mj-lt"/>
              </a:defRPr>
            </a:lvl1pPr>
          </a:lstStyle>
          <a:p>
            <a:r>
              <a:rPr lang="en-US" altLang="zh-CN" sz="2000" dirty="0">
                <a:ln>
                  <a:noFill/>
                </a:ln>
                <a:solidFill>
                  <a:schemeClr val="bg1"/>
                </a:solidFill>
              </a:rPr>
              <a:t>MAINTENANCE</a:t>
            </a:r>
          </a:p>
        </p:txBody>
      </p:sp>
      <p:sp>
        <p:nvSpPr>
          <p:cNvPr id="30" name="任意多边形: 形状 29"/>
          <p:cNvSpPr/>
          <p:nvPr/>
        </p:nvSpPr>
        <p:spPr>
          <a:xfrm>
            <a:off x="707505" y="5256335"/>
            <a:ext cx="1211783" cy="1211784"/>
          </a:xfrm>
          <a:custGeom>
            <a:avLst/>
            <a:gdLst>
              <a:gd name="connsiteX0" fmla="*/ 1211784 w 1211783"/>
              <a:gd name="connsiteY0" fmla="*/ 1211784 h 1211784"/>
              <a:gd name="connsiteX1" fmla="*/ 0 w 1211783"/>
              <a:gd name="connsiteY1" fmla="*/ 1211784 h 1211784"/>
              <a:gd name="connsiteX2" fmla="*/ 0 w 1211783"/>
              <a:gd name="connsiteY2" fmla="*/ 605892 h 1211784"/>
              <a:gd name="connsiteX3" fmla="*/ 605892 w 1211783"/>
              <a:gd name="connsiteY3" fmla="*/ 0 h 1211784"/>
              <a:gd name="connsiteX4" fmla="*/ 605892 w 1211783"/>
              <a:gd name="connsiteY4" fmla="*/ 0 h 1211784"/>
              <a:gd name="connsiteX5" fmla="*/ 1211784 w 1211783"/>
              <a:gd name="connsiteY5" fmla="*/ 605892 h 1211784"/>
              <a:gd name="connsiteX6" fmla="*/ 1211784 w 1211783"/>
              <a:gd name="connsiteY6" fmla="*/ 1211784 h 1211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783" h="1211784">
                <a:moveTo>
                  <a:pt x="1211784" y="1211784"/>
                </a:moveTo>
                <a:lnTo>
                  <a:pt x="0" y="1211784"/>
                </a:lnTo>
                <a:lnTo>
                  <a:pt x="0" y="605892"/>
                </a:lnTo>
                <a:cubicBezTo>
                  <a:pt x="0" y="271267"/>
                  <a:pt x="271266" y="0"/>
                  <a:pt x="605892" y="0"/>
                </a:cubicBezTo>
                <a:lnTo>
                  <a:pt x="605892" y="0"/>
                </a:lnTo>
                <a:cubicBezTo>
                  <a:pt x="940517" y="0"/>
                  <a:pt x="1211784" y="271267"/>
                  <a:pt x="1211784" y="605892"/>
                </a:cubicBezTo>
                <a:lnTo>
                  <a:pt x="1211784" y="1211784"/>
                </a:lnTo>
                <a:close/>
              </a:path>
            </a:pathLst>
          </a:custGeom>
          <a:solidFill>
            <a:srgbClr val="F16E48"/>
          </a:solidFill>
          <a:ln w="4312" cap="flat">
            <a:noFill/>
            <a:prstDash val="solid"/>
            <a:miter/>
          </a:ln>
        </p:spPr>
        <p:txBody>
          <a:bodyPr rtlCol="0" anchor="ctr"/>
          <a:lstStyle/>
          <a:p>
            <a:endParaRPr lang="zh-CN" altLang="en-US"/>
          </a:p>
        </p:txBody>
      </p:sp>
      <p:sp>
        <p:nvSpPr>
          <p:cNvPr id="31" name="任意多边形: 形状 30"/>
          <p:cNvSpPr/>
          <p:nvPr/>
        </p:nvSpPr>
        <p:spPr>
          <a:xfrm rot="5400000">
            <a:off x="2010561" y="5253393"/>
            <a:ext cx="1211783" cy="1211784"/>
          </a:xfrm>
          <a:custGeom>
            <a:avLst/>
            <a:gdLst>
              <a:gd name="connsiteX0" fmla="*/ 0 w 1211783"/>
              <a:gd name="connsiteY0" fmla="*/ 0 h 1211784"/>
              <a:gd name="connsiteX1" fmla="*/ 1211784 w 1211783"/>
              <a:gd name="connsiteY1" fmla="*/ 0 h 1211784"/>
              <a:gd name="connsiteX2" fmla="*/ 1211784 w 1211783"/>
              <a:gd name="connsiteY2" fmla="*/ 1211784 h 1211784"/>
              <a:gd name="connsiteX3" fmla="*/ 0 w 1211783"/>
              <a:gd name="connsiteY3" fmla="*/ 1211784 h 1211784"/>
            </a:gdLst>
            <a:ahLst/>
            <a:cxnLst>
              <a:cxn ang="0">
                <a:pos x="connsiteX0" y="connsiteY0"/>
              </a:cxn>
              <a:cxn ang="0">
                <a:pos x="connsiteX1" y="connsiteY1"/>
              </a:cxn>
              <a:cxn ang="0">
                <a:pos x="connsiteX2" y="connsiteY2"/>
              </a:cxn>
              <a:cxn ang="0">
                <a:pos x="connsiteX3" y="connsiteY3"/>
              </a:cxn>
            </a:cxnLst>
            <a:rect l="l" t="t" r="r" b="b"/>
            <a:pathLst>
              <a:path w="1211783" h="1211784">
                <a:moveTo>
                  <a:pt x="0" y="0"/>
                </a:moveTo>
                <a:lnTo>
                  <a:pt x="1211784" y="0"/>
                </a:lnTo>
                <a:lnTo>
                  <a:pt x="1211784" y="1211784"/>
                </a:lnTo>
                <a:lnTo>
                  <a:pt x="0" y="1211784"/>
                </a:lnTo>
                <a:close/>
              </a:path>
            </a:pathLst>
          </a:custGeom>
          <a:solidFill>
            <a:srgbClr val="6DEBB2"/>
          </a:solidFill>
          <a:ln w="4312" cap="flat">
            <a:noFill/>
            <a:prstDash val="solid"/>
            <a:miter/>
          </a:ln>
        </p:spPr>
        <p:txBody>
          <a:bodyPr rtlCol="0" anchor="ctr"/>
          <a:lstStyle/>
          <a:p>
            <a:endParaRPr lang="zh-CN" altLang="en-US"/>
          </a:p>
        </p:txBody>
      </p:sp>
      <p:pic>
        <p:nvPicPr>
          <p:cNvPr id="736" name="图形 735"/>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a:off x="10738673" y="5746"/>
            <a:ext cx="1477016" cy="1477016"/>
          </a:xfrm>
          <a:prstGeom prst="rect">
            <a:avLst/>
          </a:prstGeom>
        </p:spPr>
      </p:pic>
      <p:sp>
        <p:nvSpPr>
          <p:cNvPr id="2" name="Oval 1"/>
          <p:cNvSpPr/>
          <p:nvPr/>
        </p:nvSpPr>
        <p:spPr>
          <a:xfrm>
            <a:off x="6550660" y="2920365"/>
            <a:ext cx="914400" cy="914400"/>
          </a:xfrm>
          <a:prstGeom prst="ellipse">
            <a:avLst/>
          </a:prstGeom>
        </p:spPr>
        <p:style>
          <a:lnRef idx="0">
            <a:srgbClr val="FFFFFF"/>
          </a:lnRef>
          <a:fillRef idx="1">
            <a:schemeClr val="accent1"/>
          </a:fillRef>
          <a:effectRef idx="0">
            <a:srgbClr val="FFFFFF"/>
          </a:effectRef>
          <a:fontRef idx="minor">
            <a:schemeClr val="lt1"/>
          </a:fontRef>
        </p:style>
        <p:txBody>
          <a:bodyPr rtlCol="0" anchor="ctr"/>
          <a:lstStyle/>
          <a:p>
            <a:pPr algn="ctr"/>
            <a:endParaRPr lang="en-US"/>
          </a:p>
        </p:txBody>
      </p:sp>
      <p:sp>
        <p:nvSpPr>
          <p:cNvPr id="3" name="Oval 2"/>
          <p:cNvSpPr/>
          <p:nvPr/>
        </p:nvSpPr>
        <p:spPr>
          <a:xfrm>
            <a:off x="8192135" y="2875915"/>
            <a:ext cx="914400" cy="914400"/>
          </a:xfrm>
          <a:prstGeom prst="ellipse">
            <a:avLst/>
          </a:prstGeom>
          <a:solidFill>
            <a:schemeClr val="accent3"/>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6" name="Oval 5"/>
          <p:cNvSpPr/>
          <p:nvPr/>
        </p:nvSpPr>
        <p:spPr>
          <a:xfrm>
            <a:off x="9958070" y="2926715"/>
            <a:ext cx="848995" cy="902970"/>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 name="Text Box 6"/>
          <p:cNvSpPr txBox="1"/>
          <p:nvPr/>
        </p:nvSpPr>
        <p:spPr>
          <a:xfrm>
            <a:off x="3414395" y="2232025"/>
            <a:ext cx="1201420" cy="368300"/>
          </a:xfrm>
          <a:prstGeom prst="rect">
            <a:avLst/>
          </a:prstGeom>
          <a:noFill/>
        </p:spPr>
        <p:txBody>
          <a:bodyPr wrap="square" rtlCol="0">
            <a:spAutoFit/>
          </a:bodyPr>
          <a:lstStyle/>
          <a:p>
            <a:r>
              <a:rPr lang="en-US">
                <a:solidFill>
                  <a:schemeClr val="bg1"/>
                </a:solidFill>
                <a:latin typeface="+mj-lt"/>
                <a:cs typeface="+mj-lt"/>
              </a:rPr>
              <a:t>DESIGN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BC660"/>
        </a:solidFill>
        <a:effectLst/>
      </p:bgPr>
    </p:bg>
    <p:spTree>
      <p:nvGrpSpPr>
        <p:cNvPr id="1" name=""/>
        <p:cNvGrpSpPr/>
        <p:nvPr/>
      </p:nvGrpSpPr>
      <p:grpSpPr>
        <a:xfrm>
          <a:off x="0" y="0"/>
          <a:ext cx="0" cy="0"/>
          <a:chOff x="0" y="0"/>
          <a:chExt cx="0" cy="0"/>
        </a:xfrm>
      </p:grpSpPr>
      <p:sp>
        <p:nvSpPr>
          <p:cNvPr id="25" name="文本框 24"/>
          <p:cNvSpPr txBox="1"/>
          <p:nvPr/>
        </p:nvSpPr>
        <p:spPr>
          <a:xfrm>
            <a:off x="2514451" y="652419"/>
            <a:ext cx="7066092" cy="645160"/>
          </a:xfrm>
          <a:prstGeom prst="rect">
            <a:avLst/>
          </a:prstGeom>
          <a:noFill/>
        </p:spPr>
        <p:txBody>
          <a:bodyPr wrap="square">
            <a:spAutoFit/>
          </a:bodyPr>
          <a:lstStyle/>
          <a:p>
            <a:pPr algn="ctr"/>
            <a:r>
              <a:rPr lang="en-US" altLang="zh-CN" sz="3600" dirty="0">
                <a:solidFill>
                  <a:srgbClr val="EF6856"/>
                </a:solidFill>
                <a:latin typeface="+mj-lt"/>
              </a:rPr>
              <a:t>INTRODUCTION</a:t>
            </a:r>
          </a:p>
        </p:txBody>
      </p:sp>
      <p:sp>
        <p:nvSpPr>
          <p:cNvPr id="3" name="Text Box 2"/>
          <p:cNvSpPr txBox="1"/>
          <p:nvPr/>
        </p:nvSpPr>
        <p:spPr>
          <a:xfrm>
            <a:off x="314325" y="1423035"/>
            <a:ext cx="11353800" cy="3549015"/>
          </a:xfrm>
          <a:prstGeom prst="rect">
            <a:avLst/>
          </a:prstGeom>
          <a:noFill/>
        </p:spPr>
        <p:txBody>
          <a:bodyPr wrap="square" rtlCol="0" anchor="t">
            <a:noAutofit/>
          </a:bodyPr>
          <a:lstStyle/>
          <a:p>
            <a:pPr algn="just"/>
            <a:r>
              <a:rPr lang="en-US" dirty="0"/>
              <a:t>In today's dynamic digital landscape, libraries serve as gateways to a world of knowledge. However, managing vast collections and catering to diverse user needs can be daunting. That's where our Library Management System steps in.</a:t>
            </a:r>
          </a:p>
          <a:p>
            <a:pPr algn="just"/>
            <a:endParaRPr lang="en-US" dirty="0"/>
          </a:p>
          <a:p>
            <a:pPr algn="just"/>
            <a:r>
              <a:rPr lang="en-US" dirty="0"/>
              <a:t>Designed with the latest technological advancements, our system not only simplifies administrative tasks but also enhances the overall library experience. With features like advanced cataloging, automated circulation management, and personalized patron services, librarians can efficiently organize resources while providing tailored support to users.</a:t>
            </a:r>
          </a:p>
          <a:p>
            <a:pPr algn="just"/>
            <a:endParaRPr lang="en-US" dirty="0"/>
          </a:p>
          <a:p>
            <a:pPr algn="just"/>
            <a:r>
              <a:rPr lang="en-US" dirty="0"/>
              <a:t>But it doesn't stop there. Our system goes beyond traditional library management by integrating cutting-edge analytics and reporting tools. By leveraging data insights, libraries can make informed decisions, optimize resource allocation, and stay ahead in today’s information-driven world.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7" name="直接连接符 66"/>
          <p:cNvCxnSpPr>
            <a:cxnSpLocks/>
          </p:cNvCxnSpPr>
          <p:nvPr/>
        </p:nvCxnSpPr>
        <p:spPr>
          <a:xfrm>
            <a:off x="6138636" y="2657475"/>
            <a:ext cx="0" cy="3992707"/>
          </a:xfrm>
          <a:prstGeom prst="line">
            <a:avLst/>
          </a:prstGeom>
          <a:ln w="63500">
            <a:solidFill>
              <a:srgbClr val="E6E6E6">
                <a:alpha val="24000"/>
              </a:srgbClr>
            </a:solidFill>
          </a:ln>
        </p:spPr>
        <p:style>
          <a:lnRef idx="1">
            <a:schemeClr val="accent1"/>
          </a:lnRef>
          <a:fillRef idx="0">
            <a:schemeClr val="accent1"/>
          </a:fillRef>
          <a:effectRef idx="0">
            <a:schemeClr val="accent1"/>
          </a:effectRef>
          <a:fontRef idx="minor">
            <a:schemeClr val="tx1"/>
          </a:fontRef>
        </p:style>
      </p:cxnSp>
      <p:sp>
        <p:nvSpPr>
          <p:cNvPr id="3" name="矩形: 圆角 2"/>
          <p:cNvSpPr/>
          <p:nvPr/>
        </p:nvSpPr>
        <p:spPr>
          <a:xfrm>
            <a:off x="7526224" y="4484678"/>
            <a:ext cx="4210164" cy="1136342"/>
          </a:xfrm>
          <a:prstGeom prst="roundRect">
            <a:avLst>
              <a:gd name="adj" fmla="val 0"/>
            </a:avLst>
          </a:prstGeom>
          <a:solidFill>
            <a:srgbClr val="1CACF4"/>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050665" y="591185"/>
            <a:ext cx="5081270" cy="706755"/>
          </a:xfrm>
          <a:prstGeom prst="rect">
            <a:avLst/>
          </a:prstGeom>
          <a:noFill/>
        </p:spPr>
        <p:txBody>
          <a:bodyPr wrap="square">
            <a:spAutoFit/>
          </a:bodyPr>
          <a:lstStyle/>
          <a:p>
            <a:r>
              <a:rPr lang="en-US" altLang="zh-CN" sz="4000" dirty="0">
                <a:ln/>
                <a:solidFill>
                  <a:schemeClr val="tx1"/>
                </a:solidFill>
                <a:effectLst>
                  <a:outerShdw blurRad="38100" dist="19050" dir="2700000" algn="tl" rotWithShape="0">
                    <a:schemeClr val="dk1">
                      <a:alpha val="40000"/>
                    </a:schemeClr>
                  </a:outerShdw>
                </a:effectLst>
                <a:latin typeface="+mj-lt"/>
              </a:rPr>
              <a:t>REQUIREMENTS</a:t>
            </a:r>
          </a:p>
        </p:txBody>
      </p:sp>
      <p:sp>
        <p:nvSpPr>
          <p:cNvPr id="64" name="椭圆 63"/>
          <p:cNvSpPr/>
          <p:nvPr/>
        </p:nvSpPr>
        <p:spPr>
          <a:xfrm>
            <a:off x="5949950" y="2419350"/>
            <a:ext cx="379024" cy="379024"/>
          </a:xfrm>
          <a:prstGeom prst="ellipse">
            <a:avLst/>
          </a:prstGeom>
          <a:solidFill>
            <a:srgbClr val="FBC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5949950" y="4660368"/>
            <a:ext cx="379024" cy="379024"/>
          </a:xfrm>
          <a:prstGeom prst="ellipse">
            <a:avLst/>
          </a:prstGeom>
          <a:solidFill>
            <a:srgbClr val="FBC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圆角 68"/>
          <p:cNvSpPr/>
          <p:nvPr/>
        </p:nvSpPr>
        <p:spPr>
          <a:xfrm>
            <a:off x="585979" y="1544955"/>
            <a:ext cx="3961072" cy="1112775"/>
          </a:xfrm>
          <a:prstGeom prst="roundRect">
            <a:avLst>
              <a:gd name="adj" fmla="val 0"/>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BOOK MANAGEMENT</a:t>
            </a:r>
          </a:p>
        </p:txBody>
      </p:sp>
      <p:sp>
        <p:nvSpPr>
          <p:cNvPr id="14" name="矩形: 圆角 13"/>
          <p:cNvSpPr/>
          <p:nvPr/>
        </p:nvSpPr>
        <p:spPr>
          <a:xfrm>
            <a:off x="1180339" y="3887250"/>
            <a:ext cx="3961072" cy="1112775"/>
          </a:xfrm>
          <a:prstGeom prst="roundRect">
            <a:avLst>
              <a:gd name="adj" fmla="val 0"/>
            </a:avLst>
          </a:prstGeom>
          <a:solidFill>
            <a:srgbClr val="FBC66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圆角 14"/>
          <p:cNvSpPr/>
          <p:nvPr/>
        </p:nvSpPr>
        <p:spPr>
          <a:xfrm>
            <a:off x="6546419" y="2150745"/>
            <a:ext cx="4210164" cy="1136342"/>
          </a:xfrm>
          <a:prstGeom prst="roundRect">
            <a:avLst>
              <a:gd name="adj" fmla="val 0"/>
            </a:avLst>
          </a:prstGeom>
          <a:solidFill>
            <a:srgbClr val="6DEBB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图形 4"/>
          <p:cNvGrpSpPr/>
          <p:nvPr/>
        </p:nvGrpSpPr>
        <p:grpSpPr>
          <a:xfrm>
            <a:off x="-23052" y="5110224"/>
            <a:ext cx="1762852" cy="1762852"/>
            <a:chOff x="-23052" y="5124738"/>
            <a:chExt cx="1762852" cy="1762852"/>
          </a:xfrm>
          <a:solidFill>
            <a:srgbClr val="6DEBB2"/>
          </a:solidFill>
        </p:grpSpPr>
        <p:sp>
          <p:nvSpPr>
            <p:cNvPr id="10" name="任意多边形: 形状 9"/>
            <p:cNvSpPr/>
            <p:nvPr/>
          </p:nvSpPr>
          <p:spPr>
            <a:xfrm>
              <a:off x="-23052" y="5124738"/>
              <a:ext cx="1762852" cy="1762852"/>
            </a:xfrm>
            <a:custGeom>
              <a:avLst/>
              <a:gdLst>
                <a:gd name="connsiteX0" fmla="*/ 0 w 1762852"/>
                <a:gd name="connsiteY0" fmla="*/ 1762852 h 1762852"/>
                <a:gd name="connsiteX1" fmla="*/ 1762853 w 1762852"/>
                <a:gd name="connsiteY1" fmla="*/ 1762852 h 1762852"/>
                <a:gd name="connsiteX2" fmla="*/ 0 w 1762852"/>
                <a:gd name="connsiteY2" fmla="*/ 0 h 1762852"/>
              </a:gdLst>
              <a:ahLst/>
              <a:cxnLst>
                <a:cxn ang="0">
                  <a:pos x="connsiteX0" y="connsiteY0"/>
                </a:cxn>
                <a:cxn ang="0">
                  <a:pos x="connsiteX1" y="connsiteY1"/>
                </a:cxn>
                <a:cxn ang="0">
                  <a:pos x="connsiteX2" y="connsiteY2"/>
                </a:cxn>
              </a:cxnLst>
              <a:rect l="l" t="t" r="r" b="b"/>
              <a:pathLst>
                <a:path w="1762852" h="1762852">
                  <a:moveTo>
                    <a:pt x="0" y="1762852"/>
                  </a:moveTo>
                  <a:lnTo>
                    <a:pt x="1762853" y="1762852"/>
                  </a:lnTo>
                  <a:lnTo>
                    <a:pt x="0" y="0"/>
                  </a:lnTo>
                  <a:close/>
                </a:path>
              </a:pathLst>
            </a:custGeom>
            <a:grpFill/>
            <a:ln w="6290" cap="flat">
              <a:noFill/>
              <a:prstDash val="solid"/>
              <a:miter/>
            </a:ln>
          </p:spPr>
          <p:txBody>
            <a:bodyPr rtlCol="0" anchor="ctr"/>
            <a:lstStyle/>
            <a:p>
              <a:endParaRPr lang="zh-CN" altLang="en-US"/>
            </a:p>
          </p:txBody>
        </p:sp>
        <p:sp>
          <p:nvSpPr>
            <p:cNvPr id="11" name="任意多边形: 形状 10"/>
            <p:cNvSpPr/>
            <p:nvPr/>
          </p:nvSpPr>
          <p:spPr>
            <a:xfrm>
              <a:off x="1136212" y="5423856"/>
              <a:ext cx="314795" cy="314795"/>
            </a:xfrm>
            <a:custGeom>
              <a:avLst/>
              <a:gdLst>
                <a:gd name="connsiteX0" fmla="*/ 314795 w 314795"/>
                <a:gd name="connsiteY0" fmla="*/ 157398 h 314795"/>
                <a:gd name="connsiteX1" fmla="*/ 157398 w 314795"/>
                <a:gd name="connsiteY1" fmla="*/ 314795 h 314795"/>
                <a:gd name="connsiteX2" fmla="*/ 0 w 314795"/>
                <a:gd name="connsiteY2" fmla="*/ 157398 h 314795"/>
                <a:gd name="connsiteX3" fmla="*/ 157398 w 314795"/>
                <a:gd name="connsiteY3" fmla="*/ 0 h 314795"/>
                <a:gd name="connsiteX4" fmla="*/ 314795 w 314795"/>
                <a:gd name="connsiteY4" fmla="*/ 157398 h 3147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795" h="314795">
                  <a:moveTo>
                    <a:pt x="314795" y="157398"/>
                  </a:moveTo>
                  <a:cubicBezTo>
                    <a:pt x="314795" y="244326"/>
                    <a:pt x="244326" y="314795"/>
                    <a:pt x="157398" y="314795"/>
                  </a:cubicBezTo>
                  <a:cubicBezTo>
                    <a:pt x="70469" y="314795"/>
                    <a:pt x="0" y="244326"/>
                    <a:pt x="0" y="157398"/>
                  </a:cubicBezTo>
                  <a:cubicBezTo>
                    <a:pt x="0" y="70469"/>
                    <a:pt x="70469" y="0"/>
                    <a:pt x="157398" y="0"/>
                  </a:cubicBezTo>
                  <a:cubicBezTo>
                    <a:pt x="244326" y="0"/>
                    <a:pt x="314795" y="70469"/>
                    <a:pt x="314795" y="157398"/>
                  </a:cubicBezTo>
                  <a:close/>
                </a:path>
              </a:pathLst>
            </a:custGeom>
            <a:grpFill/>
            <a:ln w="6290" cap="flat">
              <a:noFill/>
              <a:prstDash val="solid"/>
              <a:miter/>
            </a:ln>
          </p:spPr>
          <p:txBody>
            <a:bodyPr rtlCol="0" anchor="ctr"/>
            <a:lstStyle/>
            <a:p>
              <a:endParaRPr lang="zh-CN" altLang="en-US"/>
            </a:p>
          </p:txBody>
        </p:sp>
      </p:grpSp>
      <p:grpSp>
        <p:nvGrpSpPr>
          <p:cNvPr id="25" name="图形 21"/>
          <p:cNvGrpSpPr/>
          <p:nvPr/>
        </p:nvGrpSpPr>
        <p:grpSpPr>
          <a:xfrm flipV="1">
            <a:off x="10576184" y="-34197"/>
            <a:ext cx="1616161" cy="1616162"/>
            <a:chOff x="10576184" y="714314"/>
            <a:chExt cx="1616161" cy="1616162"/>
          </a:xfrm>
          <a:solidFill>
            <a:srgbClr val="FBC660"/>
          </a:solidFill>
        </p:grpSpPr>
        <p:sp>
          <p:nvSpPr>
            <p:cNvPr id="27" name="任意多边形: 形状 26"/>
            <p:cNvSpPr/>
            <p:nvPr/>
          </p:nvSpPr>
          <p:spPr>
            <a:xfrm>
              <a:off x="10576184" y="714314"/>
              <a:ext cx="1616161" cy="807388"/>
            </a:xfrm>
            <a:custGeom>
              <a:avLst/>
              <a:gdLst>
                <a:gd name="connsiteX0" fmla="*/ 808081 w 1616161"/>
                <a:gd name="connsiteY0" fmla="*/ 0 h 807388"/>
                <a:gd name="connsiteX1" fmla="*/ 0 w 1616161"/>
                <a:gd name="connsiteY1" fmla="*/ 0 h 807388"/>
                <a:gd name="connsiteX2" fmla="*/ 808081 w 1616161"/>
                <a:gd name="connsiteY2" fmla="*/ 807388 h 807388"/>
                <a:gd name="connsiteX3" fmla="*/ 1616162 w 1616161"/>
                <a:gd name="connsiteY3" fmla="*/ 0 h 807388"/>
                <a:gd name="connsiteX4" fmla="*/ 808081 w 1616161"/>
                <a:gd name="connsiteY4" fmla="*/ 0 h 807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61" h="807388">
                  <a:moveTo>
                    <a:pt x="808081" y="0"/>
                  </a:moveTo>
                  <a:lnTo>
                    <a:pt x="0" y="0"/>
                  </a:lnTo>
                  <a:cubicBezTo>
                    <a:pt x="0" y="445888"/>
                    <a:pt x="361789" y="807388"/>
                    <a:pt x="808081" y="807388"/>
                  </a:cubicBezTo>
                  <a:cubicBezTo>
                    <a:pt x="1254373" y="807388"/>
                    <a:pt x="1616162" y="445888"/>
                    <a:pt x="1616162" y="0"/>
                  </a:cubicBezTo>
                  <a:lnTo>
                    <a:pt x="808081" y="0"/>
                  </a:lnTo>
                  <a:close/>
                </a:path>
              </a:pathLst>
            </a:custGeom>
            <a:solidFill>
              <a:srgbClr val="FBC660"/>
            </a:solidFill>
            <a:ln w="5749" cap="flat">
              <a:noFill/>
              <a:prstDash val="solid"/>
              <a:miter/>
            </a:ln>
          </p:spPr>
          <p:txBody>
            <a:bodyPr rtlCol="0" anchor="ctr"/>
            <a:lstStyle/>
            <a:p>
              <a:endParaRPr lang="zh-CN" altLang="en-US"/>
            </a:p>
          </p:txBody>
        </p:sp>
        <p:sp>
          <p:nvSpPr>
            <p:cNvPr id="28" name="任意多边形: 形状 27"/>
            <p:cNvSpPr/>
            <p:nvPr/>
          </p:nvSpPr>
          <p:spPr>
            <a:xfrm>
              <a:off x="10576184" y="1523088"/>
              <a:ext cx="1616161" cy="807388"/>
            </a:xfrm>
            <a:custGeom>
              <a:avLst/>
              <a:gdLst>
                <a:gd name="connsiteX0" fmla="*/ 808081 w 1616161"/>
                <a:gd name="connsiteY0" fmla="*/ 807388 h 807388"/>
                <a:gd name="connsiteX1" fmla="*/ 1616162 w 1616161"/>
                <a:gd name="connsiteY1" fmla="*/ 807388 h 807388"/>
                <a:gd name="connsiteX2" fmla="*/ 808081 w 1616161"/>
                <a:gd name="connsiteY2" fmla="*/ 0 h 807388"/>
                <a:gd name="connsiteX3" fmla="*/ 0 w 1616161"/>
                <a:gd name="connsiteY3" fmla="*/ 807388 h 807388"/>
                <a:gd name="connsiteX4" fmla="*/ 808081 w 1616161"/>
                <a:gd name="connsiteY4" fmla="*/ 807388 h 807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61" h="807388">
                  <a:moveTo>
                    <a:pt x="808081" y="807388"/>
                  </a:moveTo>
                  <a:lnTo>
                    <a:pt x="1616162" y="807388"/>
                  </a:lnTo>
                  <a:cubicBezTo>
                    <a:pt x="1616162" y="361501"/>
                    <a:pt x="1254373" y="0"/>
                    <a:pt x="808081" y="0"/>
                  </a:cubicBezTo>
                  <a:cubicBezTo>
                    <a:pt x="361789" y="0"/>
                    <a:pt x="0" y="361501"/>
                    <a:pt x="0" y="807388"/>
                  </a:cubicBezTo>
                  <a:lnTo>
                    <a:pt x="808081" y="807388"/>
                  </a:lnTo>
                  <a:close/>
                </a:path>
              </a:pathLst>
            </a:custGeom>
            <a:solidFill>
              <a:srgbClr val="FBC660"/>
            </a:solidFill>
            <a:ln w="5749" cap="flat">
              <a:noFill/>
              <a:prstDash val="solid"/>
              <a:miter/>
            </a:ln>
          </p:spPr>
          <p:txBody>
            <a:bodyPr rtlCol="0" anchor="ctr"/>
            <a:lstStyle/>
            <a:p>
              <a:endParaRPr lang="zh-CN" altLang="en-US"/>
            </a:p>
          </p:txBody>
        </p:sp>
      </p:grpSp>
      <p:sp>
        <p:nvSpPr>
          <p:cNvPr id="2" name="Text Box 1"/>
          <p:cNvSpPr txBox="1"/>
          <p:nvPr/>
        </p:nvSpPr>
        <p:spPr>
          <a:xfrm>
            <a:off x="1139222" y="1396006"/>
            <a:ext cx="4064000" cy="861531"/>
          </a:xfrm>
          <a:prstGeom prst="rect">
            <a:avLst/>
          </a:prstGeom>
          <a:solidFill>
            <a:srgbClr val="FF0000"/>
          </a:solidFill>
        </p:spPr>
        <p:txBody>
          <a:bodyPr wrap="square" rtlCol="0">
            <a:noAutofit/>
          </a:bodyPr>
          <a:lstStyle/>
          <a:p>
            <a:pPr algn="ctr"/>
            <a:endParaRPr lang="en-US" b="1" dirty="0"/>
          </a:p>
          <a:p>
            <a:pPr algn="ctr"/>
            <a:r>
              <a:rPr lang="en-US" b="1" dirty="0"/>
              <a:t>BOOK MANAGEMENT</a:t>
            </a:r>
          </a:p>
        </p:txBody>
      </p:sp>
      <p:sp>
        <p:nvSpPr>
          <p:cNvPr id="7" name="Text Box 6"/>
          <p:cNvSpPr txBox="1"/>
          <p:nvPr/>
        </p:nvSpPr>
        <p:spPr>
          <a:xfrm>
            <a:off x="1136015" y="4286250"/>
            <a:ext cx="3961130" cy="368300"/>
          </a:xfrm>
          <a:prstGeom prst="rect">
            <a:avLst/>
          </a:prstGeom>
          <a:noFill/>
        </p:spPr>
        <p:txBody>
          <a:bodyPr wrap="square" rtlCol="0">
            <a:spAutoFit/>
          </a:bodyPr>
          <a:lstStyle/>
          <a:p>
            <a:pPr algn="ctr"/>
            <a:r>
              <a:rPr lang="en-US" b="1" dirty="0"/>
              <a:t>MEMBER MANAGEMENT</a:t>
            </a:r>
          </a:p>
        </p:txBody>
      </p:sp>
      <p:sp>
        <p:nvSpPr>
          <p:cNvPr id="9" name="Text Box 8"/>
          <p:cNvSpPr txBox="1"/>
          <p:nvPr/>
        </p:nvSpPr>
        <p:spPr>
          <a:xfrm>
            <a:off x="6546215" y="2575560"/>
            <a:ext cx="4211320" cy="368300"/>
          </a:xfrm>
          <a:prstGeom prst="rect">
            <a:avLst/>
          </a:prstGeom>
          <a:noFill/>
        </p:spPr>
        <p:txBody>
          <a:bodyPr wrap="square" rtlCol="0">
            <a:spAutoFit/>
          </a:bodyPr>
          <a:lstStyle/>
          <a:p>
            <a:pPr algn="ctr"/>
            <a:r>
              <a:rPr lang="en-US" b="1"/>
              <a:t>SEARCH AND BROWSE</a:t>
            </a:r>
          </a:p>
        </p:txBody>
      </p:sp>
      <p:sp>
        <p:nvSpPr>
          <p:cNvPr id="12" name="Text Box 11"/>
          <p:cNvSpPr txBox="1"/>
          <p:nvPr/>
        </p:nvSpPr>
        <p:spPr>
          <a:xfrm>
            <a:off x="7526655" y="4999990"/>
            <a:ext cx="4210050" cy="368300"/>
          </a:xfrm>
          <a:prstGeom prst="rect">
            <a:avLst/>
          </a:prstGeom>
          <a:noFill/>
        </p:spPr>
        <p:txBody>
          <a:bodyPr wrap="square" rtlCol="0">
            <a:spAutoFit/>
          </a:bodyPr>
          <a:lstStyle/>
          <a:p>
            <a:pPr algn="ctr"/>
            <a:r>
              <a:rPr lang="en-US" b="1"/>
              <a:t>REPORTING</a:t>
            </a:r>
          </a:p>
        </p:txBody>
      </p:sp>
      <p:sp>
        <p:nvSpPr>
          <p:cNvPr id="13" name="Text Box 12"/>
          <p:cNvSpPr txBox="1"/>
          <p:nvPr/>
        </p:nvSpPr>
        <p:spPr>
          <a:xfrm>
            <a:off x="591672" y="2564655"/>
            <a:ext cx="4064000" cy="1014730"/>
          </a:xfrm>
          <a:prstGeom prst="rect">
            <a:avLst/>
          </a:prstGeom>
          <a:noFill/>
        </p:spPr>
        <p:txBody>
          <a:bodyPr wrap="square" rtlCol="0">
            <a:spAutoFit/>
          </a:bodyPr>
          <a:lstStyle/>
          <a:p>
            <a:r>
              <a:rPr lang="en-US" sz="1200" dirty="0"/>
              <a:t>ADD, REMOVE, AND UPDATE BOOKS IN THE LIBRARY INVENTORY. EACH BOOK</a:t>
            </a:r>
          </a:p>
          <a:p>
            <a:r>
              <a:rPr lang="en-US" sz="1200" dirty="0"/>
              <a:t>SHOULDHAVE A UNIQUE IDENTIFIER (BARCODE OR ISBN), TITLE,AUTHOR, GENRE, PUBLICATION YEAR, AND</a:t>
            </a:r>
          </a:p>
          <a:p>
            <a:r>
              <a:rPr lang="en-US" sz="1200" dirty="0"/>
              <a:t>AVAILABILITY STATUS</a:t>
            </a:r>
          </a:p>
        </p:txBody>
      </p:sp>
      <p:sp>
        <p:nvSpPr>
          <p:cNvPr id="22" name="Text Box 21"/>
          <p:cNvSpPr txBox="1"/>
          <p:nvPr/>
        </p:nvSpPr>
        <p:spPr>
          <a:xfrm>
            <a:off x="388620" y="5182235"/>
            <a:ext cx="5680710" cy="1599565"/>
          </a:xfrm>
          <a:prstGeom prst="rect">
            <a:avLst/>
          </a:prstGeom>
          <a:noFill/>
        </p:spPr>
        <p:txBody>
          <a:bodyPr wrap="square" rtlCol="0">
            <a:spAutoFit/>
          </a:bodyPr>
          <a:lstStyle/>
          <a:p>
            <a:r>
              <a:rPr lang="en-US" sz="1400" dirty="0"/>
              <a:t>REGISTER NEW LIBRARY MEMBERS.MAINTAIN MEMBER RECORDS INCLUDING</a:t>
            </a:r>
          </a:p>
          <a:p>
            <a:r>
              <a:rPr lang="en-US" sz="1400" dirty="0"/>
              <a:t>NAME,ADDRESS, CONTACTINFORMATION, AND BORROWING HISTORY.BORROWING AND RETURNING BOOKS:</a:t>
            </a:r>
          </a:p>
          <a:p>
            <a:r>
              <a:rPr lang="en-US" sz="1400" dirty="0"/>
              <a:t>ALLOW MEMBERS TO BORROW BOOKS. RECORD BORROWING AND RETURNING TRANSACTIONS.CALCULATE</a:t>
            </a:r>
          </a:p>
          <a:p>
            <a:r>
              <a:rPr lang="en-US" sz="1400" dirty="0"/>
              <a:t>OVERDUE FINES FOR LATE RETURNS.</a:t>
            </a:r>
          </a:p>
        </p:txBody>
      </p:sp>
      <p:sp>
        <p:nvSpPr>
          <p:cNvPr id="23" name="Text Box 22"/>
          <p:cNvSpPr txBox="1"/>
          <p:nvPr/>
        </p:nvSpPr>
        <p:spPr>
          <a:xfrm>
            <a:off x="6725285" y="3490595"/>
            <a:ext cx="5290185" cy="737235"/>
          </a:xfrm>
          <a:prstGeom prst="rect">
            <a:avLst/>
          </a:prstGeom>
          <a:noFill/>
        </p:spPr>
        <p:txBody>
          <a:bodyPr wrap="square" rtlCol="0">
            <a:spAutoFit/>
          </a:bodyPr>
          <a:lstStyle/>
          <a:p>
            <a:r>
              <a:rPr lang="en-US" sz="1400"/>
              <a:t>ENABLE USERS TO SEARCH AND BROWSE THE LIBRARY CATALOG BY TITLE,AUTHOR,</a:t>
            </a:r>
          </a:p>
          <a:p>
            <a:r>
              <a:rPr lang="en-US" sz="1400"/>
              <a:t>GENRE, AND PUBLICATION YEAR.</a:t>
            </a:r>
          </a:p>
        </p:txBody>
      </p:sp>
      <p:sp>
        <p:nvSpPr>
          <p:cNvPr id="29" name="Text Box 28"/>
          <p:cNvSpPr txBox="1"/>
          <p:nvPr/>
        </p:nvSpPr>
        <p:spPr>
          <a:xfrm>
            <a:off x="6609715" y="5814695"/>
            <a:ext cx="5459095" cy="737235"/>
          </a:xfrm>
          <a:prstGeom prst="rect">
            <a:avLst/>
          </a:prstGeom>
          <a:noFill/>
        </p:spPr>
        <p:txBody>
          <a:bodyPr wrap="square" rtlCol="0">
            <a:spAutoFit/>
          </a:bodyPr>
          <a:lstStyle/>
          <a:p>
            <a:r>
              <a:rPr lang="en-US" sz="1400"/>
              <a:t>GENERATE REPORTS ON BOOK INVENTORY, MEMBER STATISTICS, BORROWINGTRENDS, AND</a:t>
            </a:r>
          </a:p>
          <a:p>
            <a:r>
              <a:rPr lang="en-US" sz="1400"/>
              <a:t>OVERDUE FINES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BC660"/>
        </a:solidFill>
        <a:effectLst/>
      </p:bgPr>
    </p:bg>
    <p:spTree>
      <p:nvGrpSpPr>
        <p:cNvPr id="1" name=""/>
        <p:cNvGrpSpPr/>
        <p:nvPr/>
      </p:nvGrpSpPr>
      <p:grpSpPr>
        <a:xfrm>
          <a:off x="0" y="0"/>
          <a:ext cx="0" cy="0"/>
          <a:chOff x="0" y="0"/>
          <a:chExt cx="0" cy="0"/>
        </a:xfrm>
      </p:grpSpPr>
      <p:sp>
        <p:nvSpPr>
          <p:cNvPr id="7" name="文本框 6"/>
          <p:cNvSpPr txBox="1"/>
          <p:nvPr/>
        </p:nvSpPr>
        <p:spPr>
          <a:xfrm>
            <a:off x="229870" y="350520"/>
            <a:ext cx="2668270" cy="706755"/>
          </a:xfrm>
          <a:prstGeom prst="rect">
            <a:avLst/>
          </a:prstGeom>
          <a:noFill/>
        </p:spPr>
        <p:txBody>
          <a:bodyPr wrap="square">
            <a:spAutoFit/>
          </a:bodyPr>
          <a:lstStyle/>
          <a:p>
            <a:r>
              <a:rPr lang="en-US" altLang="zh-CN" sz="4000" dirty="0">
                <a:solidFill>
                  <a:srgbClr val="EF6856"/>
                </a:solidFill>
                <a:latin typeface="+mj-lt"/>
              </a:rPr>
              <a:t>DESIGN</a:t>
            </a:r>
          </a:p>
        </p:txBody>
      </p:sp>
      <p:sp>
        <p:nvSpPr>
          <p:cNvPr id="2" name="Text Box 1"/>
          <p:cNvSpPr txBox="1"/>
          <p:nvPr/>
        </p:nvSpPr>
        <p:spPr>
          <a:xfrm>
            <a:off x="229870" y="1246505"/>
            <a:ext cx="11724005" cy="5260976"/>
          </a:xfrm>
          <a:prstGeom prst="rect">
            <a:avLst/>
          </a:prstGeom>
          <a:noFill/>
        </p:spPr>
        <p:txBody>
          <a:bodyPr wrap="square" rtlCol="0">
            <a:noAutofit/>
          </a:bodyPr>
          <a:lstStyle/>
          <a:p>
            <a:pPr algn="just"/>
            <a:r>
              <a:rPr lang="en-US" b="1" u="sng" dirty="0"/>
              <a:t>LIBRARY</a:t>
            </a:r>
            <a:r>
              <a:rPr lang="en-US" dirty="0"/>
              <a:t>: MANAGES THE LIBRARY OPERATIONS SUCH AS ADDING/REMOVING BOOKS, REGISTERING MEMBERS, HANDLING TRANSACTIONS, AND GENERATING REPORTS.</a:t>
            </a:r>
          </a:p>
          <a:p>
            <a:pPr algn="just"/>
            <a:r>
              <a:rPr lang="en-US" dirty="0"/>
              <a:t> </a:t>
            </a:r>
          </a:p>
          <a:p>
            <a:pPr algn="just"/>
            <a:r>
              <a:rPr lang="en-US" dirty="0"/>
              <a:t>CLASS DESIGN: BOOK: REPRESENTS A BOOK WITH PROPERTIES SUCH AS TITLE, AUTHOR, GENRE, PUBLICATION YEAR, AND AVAILABILITY STATUS.</a:t>
            </a:r>
          </a:p>
          <a:p>
            <a:pPr algn="just"/>
            <a:endParaRPr lang="en-US" dirty="0"/>
          </a:p>
          <a:p>
            <a:pPr algn="just"/>
            <a:r>
              <a:rPr lang="en-US" b="1" u="sng" dirty="0"/>
              <a:t>MEMBERS</a:t>
            </a:r>
            <a:r>
              <a:rPr lang="en-US" dirty="0"/>
              <a:t>: REPRESENTS A LIBRARY MEMBER WITH ATTRIBUTES LIKE NAME, ADDRESS, CONTACT INFORMATION, AND BORROWING HISTORY.</a:t>
            </a:r>
          </a:p>
          <a:p>
            <a:pPr algn="just"/>
            <a:endParaRPr lang="en-US" dirty="0"/>
          </a:p>
          <a:p>
            <a:pPr algn="just"/>
            <a:r>
              <a:rPr lang="en-US" b="1" u="sng" dirty="0"/>
              <a:t>TRANSACTIONS</a:t>
            </a:r>
            <a:r>
              <a:rPr lang="en-US" dirty="0"/>
              <a:t>: REPRESENTS BORROWING AND RETURNING TRANSACTIONS, INCLUDING THE BOOK BORROWED, THE MEMBER WHO BORROWED IT, AND THE DATE OF THE TRANSACTION.</a:t>
            </a:r>
          </a:p>
          <a:p>
            <a:pPr algn="just"/>
            <a:endParaRPr lang="en-US" dirty="0"/>
          </a:p>
          <a:p>
            <a:pPr algn="just"/>
            <a:r>
              <a:rPr lang="en-US" b="1" u="sng" dirty="0"/>
              <a:t>DATABASE DESIGN</a:t>
            </a:r>
            <a:r>
              <a:rPr lang="en-US" dirty="0"/>
              <a:t>: DESIGN A DATABASE SCHEMA TO STORE INFORMATION ABOUT BOOKS, MEMBERS, TRANSACTIONS, AND OTHER RELEVANT DATA. TABLES: BOOKS, MEMBERS, TRANSACTIONS, ETC.</a:t>
            </a:r>
          </a:p>
          <a:p>
            <a:pPr algn="just"/>
            <a:endParaRPr lang="en-US" dirty="0"/>
          </a:p>
          <a:p>
            <a:pPr algn="just"/>
            <a:r>
              <a:rPr lang="en-US" b="1" u="sng" dirty="0"/>
              <a:t>USER INTERFACE</a:t>
            </a:r>
            <a:r>
              <a:rPr lang="en-US" dirty="0"/>
              <a:t>: DESIGN A USER-FRIENDLY INTERFACE FOR LIBRARY STAFF AND MEMBERS TO INTERACT WITH THE SYSTEM. INCLUDE SCREEN FORMS FOR BOOK MANAGEMENT, MEMBER REGISTRATION, BORROWING RETURNING BOOKS, SEARCHING BROWSING THE CATALOG, AND GENERATING REPORTS.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BC660"/>
        </a:solidFill>
        <a:effectLst/>
      </p:bgPr>
    </p:bg>
    <p:spTree>
      <p:nvGrpSpPr>
        <p:cNvPr id="1" name=""/>
        <p:cNvGrpSpPr/>
        <p:nvPr/>
      </p:nvGrpSpPr>
      <p:grpSpPr>
        <a:xfrm>
          <a:off x="0" y="0"/>
          <a:ext cx="0" cy="0"/>
          <a:chOff x="0" y="0"/>
          <a:chExt cx="0" cy="0"/>
        </a:xfrm>
      </p:grpSpPr>
      <p:pic>
        <p:nvPicPr>
          <p:cNvPr id="10" name="图形 9"/>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H="1" flipV="1">
            <a:off x="10680047" y="5330375"/>
            <a:ext cx="1519696" cy="1519696"/>
          </a:xfrm>
          <a:prstGeom prst="rect">
            <a:avLst/>
          </a:prstGeom>
        </p:spPr>
      </p:pic>
      <p:sp>
        <p:nvSpPr>
          <p:cNvPr id="2" name="Text Box 1"/>
          <p:cNvSpPr txBox="1"/>
          <p:nvPr/>
        </p:nvSpPr>
        <p:spPr>
          <a:xfrm>
            <a:off x="3740785" y="290195"/>
            <a:ext cx="5033645" cy="460375"/>
          </a:xfrm>
          <a:prstGeom prst="rect">
            <a:avLst/>
          </a:prstGeom>
          <a:noFill/>
        </p:spPr>
        <p:txBody>
          <a:bodyPr wrap="square" rtlCol="0">
            <a:spAutoFit/>
          </a:bodyPr>
          <a:lstStyle/>
          <a:p>
            <a:pPr algn="ctr"/>
            <a:r>
              <a:rPr lang="en-US" sz="2400" b="1" dirty="0">
                <a:solidFill>
                  <a:schemeClr val="bg1"/>
                </a:solidFill>
                <a:latin typeface="+mj-lt"/>
                <a:cs typeface="+mj-lt"/>
              </a:rPr>
              <a:t>IMPLEMENTATION</a:t>
            </a:r>
          </a:p>
        </p:txBody>
      </p:sp>
      <p:sp>
        <p:nvSpPr>
          <p:cNvPr id="5" name="Text Box 4"/>
          <p:cNvSpPr txBox="1"/>
          <p:nvPr/>
        </p:nvSpPr>
        <p:spPr>
          <a:xfrm>
            <a:off x="161607" y="902971"/>
            <a:ext cx="11868785" cy="5878829"/>
          </a:xfrm>
          <a:prstGeom prst="rect">
            <a:avLst/>
          </a:prstGeom>
          <a:noFill/>
        </p:spPr>
        <p:txBody>
          <a:bodyPr wrap="square" rtlCol="0">
            <a:noAutofit/>
          </a:bodyPr>
          <a:lstStyle/>
          <a:p>
            <a:pPr algn="just"/>
            <a:r>
              <a:rPr lang="en-US" b="1" u="sng" dirty="0"/>
              <a:t>BACKEND:</a:t>
            </a:r>
          </a:p>
          <a:p>
            <a:pPr algn="just"/>
            <a:r>
              <a:rPr lang="en-US" dirty="0"/>
              <a:t>The backend of the application handles data storage and retrieval using a relational database management system (RDBMS) like MySQL. Java Database Connectivity (JDBC) is used to connect to the </a:t>
            </a:r>
            <a:r>
              <a:rPr lang="en-US" dirty="0" err="1"/>
              <a:t>MySQ</a:t>
            </a:r>
            <a:r>
              <a:rPr lang="en-US" dirty="0"/>
              <a:t> database and execute SQL </a:t>
            </a:r>
            <a:r>
              <a:rPr lang="en-US" dirty="0" err="1"/>
              <a:t>queries.The</a:t>
            </a:r>
            <a:r>
              <a:rPr lang="en-US" dirty="0"/>
              <a:t> ConnectMySQL class contains methods to establish a connection to the MySQL database. Prepared statements (</a:t>
            </a:r>
            <a:r>
              <a:rPr lang="en-US" dirty="0" err="1"/>
              <a:t>PreparedStatement</a:t>
            </a:r>
            <a:r>
              <a:rPr lang="en-US" dirty="0"/>
              <a:t>) are used to execute parameterized SQL queries to retrieve user information for authentication.</a:t>
            </a:r>
          </a:p>
          <a:p>
            <a:pPr algn="just"/>
            <a:endParaRPr lang="en-US" dirty="0"/>
          </a:p>
          <a:p>
            <a:pPr algn="just"/>
            <a:r>
              <a:rPr lang="en-US" b="1" u="sng" dirty="0"/>
              <a:t>FRONTEND</a:t>
            </a:r>
            <a:r>
              <a:rPr lang="en-US" dirty="0"/>
              <a:t>:</a:t>
            </a:r>
          </a:p>
          <a:p>
            <a:pPr algn="just"/>
            <a:r>
              <a:rPr lang="en-US" dirty="0"/>
              <a:t>The frontend of the application is built using Java Swing, a GUI toolkit for Java. Swing components such as </a:t>
            </a:r>
            <a:r>
              <a:rPr lang="en-US" dirty="0" err="1"/>
              <a:t>JFrame</a:t>
            </a:r>
            <a:r>
              <a:rPr lang="en-US" dirty="0"/>
              <a:t>, </a:t>
            </a:r>
            <a:r>
              <a:rPr lang="en-US" dirty="0" err="1"/>
              <a:t>JPanel</a:t>
            </a:r>
            <a:r>
              <a:rPr lang="en-US" dirty="0"/>
              <a:t>, </a:t>
            </a:r>
            <a:r>
              <a:rPr lang="en-US" dirty="0" err="1"/>
              <a:t>JLabel</a:t>
            </a:r>
            <a:r>
              <a:rPr lang="en-US" dirty="0"/>
              <a:t>, </a:t>
            </a:r>
            <a:r>
              <a:rPr lang="en-US" dirty="0" err="1"/>
              <a:t>JTextField</a:t>
            </a:r>
            <a:r>
              <a:rPr lang="en-US" dirty="0"/>
              <a:t>, </a:t>
            </a:r>
            <a:r>
              <a:rPr lang="en-US" dirty="0" err="1"/>
              <a:t>JPasswordField</a:t>
            </a:r>
            <a:r>
              <a:rPr lang="en-US" dirty="0"/>
              <a:t>, and </a:t>
            </a:r>
            <a:r>
              <a:rPr lang="en-US" dirty="0" err="1"/>
              <a:t>JButton</a:t>
            </a:r>
            <a:r>
              <a:rPr lang="en-US" dirty="0"/>
              <a:t> are used to create the user interface. </a:t>
            </a:r>
          </a:p>
          <a:p>
            <a:pPr algn="just"/>
            <a:r>
              <a:rPr lang="en-US" dirty="0"/>
              <a:t>The graphical user interface (GUI) includes panels for login (jPanel3) and additional information (jPanel2). Various Swing components are used to create a visually appealing and interactive interface for users to enter their username and password and perform actions such as logging in or closing the application.</a:t>
            </a:r>
          </a:p>
          <a:p>
            <a:pPr algn="just"/>
            <a:endParaRPr lang="en-US" dirty="0"/>
          </a:p>
          <a:p>
            <a:pPr algn="just"/>
            <a:r>
              <a:rPr lang="en-US" b="1" u="sng" dirty="0"/>
              <a:t>INTEGRATION:</a:t>
            </a:r>
          </a:p>
          <a:p>
            <a:pPr algn="just"/>
            <a:r>
              <a:rPr lang="en-US" dirty="0"/>
              <a:t>The integration between the frontend and backend is achieved through Java code that connects to the MySQL database to authenticate users. When the user clicks the "LOGIN" button (jButton1), an action event is triggered, and the corresponding action listener executes Java code to query the database and authenticate the user. If the authentication is successful, a new window (Home) is opened to proceed with the application. Otherwise, an error message is displayed using </a:t>
            </a:r>
            <a:r>
              <a:rPr lang="en-US" dirty="0" err="1"/>
              <a:t>JOptionPane</a:t>
            </a:r>
            <a:r>
              <a:rPr lang="en-US" dirty="0"/>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sp>
        <p:nvSpPr>
          <p:cNvPr id="2" name="矩形: 圆角 1"/>
          <p:cNvSpPr/>
          <p:nvPr/>
        </p:nvSpPr>
        <p:spPr>
          <a:xfrm>
            <a:off x="-1" y="3429000"/>
            <a:ext cx="12192001" cy="3444765"/>
          </a:xfrm>
          <a:prstGeom prst="roundRect">
            <a:avLst>
              <a:gd name="adj" fmla="val 0"/>
            </a:avLst>
          </a:prstGeom>
          <a:solidFill>
            <a:srgbClr val="FBC66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箭头: 右 9"/>
          <p:cNvSpPr/>
          <p:nvPr/>
        </p:nvSpPr>
        <p:spPr>
          <a:xfrm>
            <a:off x="889792" y="5775270"/>
            <a:ext cx="10412413" cy="542925"/>
          </a:xfrm>
          <a:prstGeom prst="rightArrow">
            <a:avLst/>
          </a:prstGeom>
          <a:gradFill flip="none" rotWithShape="1">
            <a:gsLst>
              <a:gs pos="0">
                <a:srgbClr val="EF6856">
                  <a:alpha val="0"/>
                </a:srgbClr>
              </a:gs>
              <a:gs pos="72000">
                <a:srgbClr val="EF6856"/>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3046186" y="858612"/>
            <a:ext cx="8500607" cy="706755"/>
          </a:xfrm>
          <a:prstGeom prst="rect">
            <a:avLst/>
          </a:prstGeom>
          <a:noFill/>
        </p:spPr>
        <p:txBody>
          <a:bodyPr wrap="square">
            <a:spAutoFit/>
          </a:bodyPr>
          <a:lstStyle/>
          <a:p>
            <a:r>
              <a:rPr lang="en-US" altLang="zh-CN" sz="4000" dirty="0">
                <a:solidFill>
                  <a:schemeClr val="bg1"/>
                </a:solidFill>
                <a:latin typeface="+mj-lt"/>
              </a:rPr>
              <a:t>DEPLOYMENT</a:t>
            </a:r>
          </a:p>
        </p:txBody>
      </p:sp>
      <p:sp>
        <p:nvSpPr>
          <p:cNvPr id="3" name="Text Box 2"/>
          <p:cNvSpPr txBox="1"/>
          <p:nvPr/>
        </p:nvSpPr>
        <p:spPr>
          <a:xfrm>
            <a:off x="1120775" y="2522219"/>
            <a:ext cx="9794875" cy="3068955"/>
          </a:xfrm>
          <a:prstGeom prst="rect">
            <a:avLst/>
          </a:prstGeom>
          <a:noFill/>
        </p:spPr>
        <p:txBody>
          <a:bodyPr wrap="square" rtlCol="0">
            <a:noAutofit/>
          </a:bodyPr>
          <a:lstStyle/>
          <a:p>
            <a:pPr algn="just"/>
            <a:r>
              <a:rPr lang="en-US" sz="2400" dirty="0">
                <a:solidFill>
                  <a:schemeClr val="bg1"/>
                </a:solidFill>
                <a:latin typeface="Arial" panose="020B0604020202020204" pitchFamily="34" charset="0"/>
                <a:cs typeface="Arial" panose="020B0604020202020204" pitchFamily="34" charset="0"/>
              </a:rPr>
              <a:t>DEPLOY THE LIBRARY MANAGEMENT SYSTEM TO A PRODUCTION ENVIRONMENT.</a:t>
            </a:r>
          </a:p>
          <a:p>
            <a:pPr algn="just"/>
            <a:endParaRPr lang="en-US" sz="2400" dirty="0">
              <a:solidFill>
                <a:schemeClr val="bg1"/>
              </a:solidFill>
              <a:latin typeface="Arial" panose="020B0604020202020204" pitchFamily="34" charset="0"/>
              <a:cs typeface="Arial" panose="020B0604020202020204" pitchFamily="34" charset="0"/>
            </a:endParaRPr>
          </a:p>
          <a:p>
            <a:pPr algn="just"/>
            <a:r>
              <a:rPr lang="en-US" sz="2400" dirty="0">
                <a:solidFill>
                  <a:schemeClr val="bg1"/>
                </a:solidFill>
                <a:latin typeface="Arial" panose="020B0604020202020204" pitchFamily="34" charset="0"/>
                <a:cs typeface="Arial" panose="020B0604020202020204" pitchFamily="34" charset="0"/>
              </a:rPr>
              <a:t>ENSURE THAT THE SYSTEM MEETS PERFORMANCE, SECURITY, AND SCALABILITY REQUIREMENTS.</a:t>
            </a:r>
          </a:p>
          <a:p>
            <a:pPr algn="just"/>
            <a:endParaRPr lang="en-US" sz="2400" dirty="0">
              <a:solidFill>
                <a:schemeClr val="bg1"/>
              </a:solidFill>
              <a:latin typeface="Arial" panose="020B0604020202020204" pitchFamily="34" charset="0"/>
              <a:cs typeface="Arial" panose="020B0604020202020204" pitchFamily="34" charset="0"/>
            </a:endParaRPr>
          </a:p>
          <a:p>
            <a:pPr algn="just"/>
            <a:r>
              <a:rPr lang="en-US" sz="2400" dirty="0">
                <a:solidFill>
                  <a:schemeClr val="bg1"/>
                </a:solidFill>
                <a:latin typeface="Arial" panose="020B0604020202020204" pitchFamily="34" charset="0"/>
                <a:cs typeface="Arial" panose="020B0604020202020204" pitchFamily="34" charset="0"/>
              </a:rPr>
              <a:t>PROVIDE TRAINING TO LIBRARY STAFF ON USING THE SYSTEM EFFECTIVELY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F6856"/>
        </a:solidFill>
        <a:effectLst/>
      </p:bgPr>
    </p:bg>
    <p:spTree>
      <p:nvGrpSpPr>
        <p:cNvPr id="1" name=""/>
        <p:cNvGrpSpPr/>
        <p:nvPr/>
      </p:nvGrpSpPr>
      <p:grpSpPr>
        <a:xfrm>
          <a:off x="0" y="0"/>
          <a:ext cx="0" cy="0"/>
          <a:chOff x="0" y="0"/>
          <a:chExt cx="0" cy="0"/>
        </a:xfrm>
      </p:grpSpPr>
      <p:pic>
        <p:nvPicPr>
          <p:cNvPr id="7" name="Picture 6" descr="library-1"/>
          <p:cNvPicPr>
            <a:picLocks noChangeAspect="1"/>
          </p:cNvPicPr>
          <p:nvPr/>
        </p:nvPicPr>
        <p:blipFill>
          <a:blip r:embed="rId2"/>
          <a:stretch>
            <a:fillRect/>
          </a:stretch>
        </p:blipFill>
        <p:spPr>
          <a:xfrm>
            <a:off x="0" y="0"/>
            <a:ext cx="12191365" cy="6858000"/>
          </a:xfrm>
          <a:prstGeom prst="rect">
            <a:avLst/>
          </a:prstGeom>
        </p:spPr>
      </p:pic>
      <p:pic>
        <p:nvPicPr>
          <p:cNvPr id="6" name="Picture 5" descr="p-02315-library-management-system-2"/>
          <p:cNvPicPr>
            <a:picLocks noChangeAspect="1"/>
          </p:cNvPicPr>
          <p:nvPr/>
        </p:nvPicPr>
        <p:blipFill>
          <a:blip r:embed="rId3"/>
          <a:stretch>
            <a:fillRect/>
          </a:stretch>
        </p:blipFill>
        <p:spPr>
          <a:xfrm>
            <a:off x="1999502" y="1545329"/>
            <a:ext cx="7962900" cy="2933700"/>
          </a:xfrm>
          <a:prstGeom prst="rect">
            <a:avLst/>
          </a:prstGeom>
        </p:spPr>
      </p:pic>
    </p:spTree>
    <p:extLst>
      <p:ext uri="{BB962C8B-B14F-4D97-AF65-F5344CB8AC3E}">
        <p14:creationId xmlns:p14="http://schemas.microsoft.com/office/powerpoint/2010/main" val="190180382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jM5MTBlNmI2YTY3ZjIxYzUzNmRhMGQyM2YxMDkyYjg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海外商务风02">
      <a:majorFont>
        <a:latin typeface="Mona-Sans Black Wide"/>
        <a:ea typeface=""/>
        <a:cs typeface=""/>
      </a:majorFont>
      <a:minorFont>
        <a:latin typeface="Gilro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276</TotalTime>
  <Words>1075</Words>
  <Application>Microsoft Office PowerPoint</Application>
  <PresentationFormat>Widescreen</PresentationFormat>
  <Paragraphs>95</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Times New Roman</vt:lpstr>
      <vt:lpstr>Arial</vt:lpstr>
      <vt:lpstr>Gilroy</vt:lpstr>
      <vt:lpstr>Calibri</vt:lpstr>
      <vt:lpstr>Bookman Old Style</vt:lpstr>
      <vt:lpstr>Sitka Small Semibold</vt:lpstr>
      <vt:lpstr>Mona-Sans Black Wide</vt:lpstr>
      <vt:lpstr>Office 主题​​</vt:lpstr>
      <vt:lpstr>PowerPoint Presentation</vt:lpstr>
      <vt:lpstr>Submitted By:-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Hui abbey</dc:creator>
  <cp:lastModifiedBy>Pritanshu Mallick</cp:lastModifiedBy>
  <cp:revision>34</cp:revision>
  <dcterms:created xsi:type="dcterms:W3CDTF">2023-03-30T03:35:00Z</dcterms:created>
  <dcterms:modified xsi:type="dcterms:W3CDTF">2025-05-16T23:16:20Z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1314BFE4460F49E2A9554B644BEC3A8F_11</vt:lpwstr>
  </property>
  <property fmtid="{D5CDD505-2E9C-101B-9397-08002B2CF9AE}" pid="3" name="KSOProductBuildVer">
    <vt:lpwstr>1033-12.2.0.16731</vt:lpwstr>
  </property>
</Properties>
</file>

<file path=docProps/thumbnail.jpeg>
</file>